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4" r:id="rId5"/>
    <p:sldId id="278" r:id="rId6"/>
    <p:sldId id="273" r:id="rId7"/>
    <p:sldId id="260" r:id="rId8"/>
    <p:sldId id="259" r:id="rId9"/>
    <p:sldId id="266" r:id="rId10"/>
    <p:sldId id="261" r:id="rId11"/>
    <p:sldId id="262" r:id="rId12"/>
    <p:sldId id="263" r:id="rId13"/>
    <p:sldId id="279" r:id="rId14"/>
    <p:sldId id="268" r:id="rId15"/>
    <p:sldId id="285" r:id="rId16"/>
    <p:sldId id="270" r:id="rId17"/>
    <p:sldId id="265" r:id="rId18"/>
    <p:sldId id="264" r:id="rId19"/>
    <p:sldId id="272" r:id="rId20"/>
    <p:sldId id="269" r:id="rId21"/>
    <p:sldId id="277" r:id="rId22"/>
    <p:sldId id="271" r:id="rId23"/>
    <p:sldId id="276" r:id="rId24"/>
    <p:sldId id="280" r:id="rId25"/>
    <p:sldId id="281" r:id="rId26"/>
    <p:sldId id="282" r:id="rId27"/>
    <p:sldId id="283" r:id="rId28"/>
    <p:sldId id="284" r:id="rId29"/>
    <p:sldId id="286" r:id="rId30"/>
  </p:sldIdLst>
  <p:sldSz cx="9144000" cy="6858000" type="screen4x3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60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224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03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62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29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14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3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6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777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78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776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BD517-A553-498F-B36B-C1ABCC49A1B6}" type="datetimeFigureOut">
              <a:rPr lang="nb-NO" smtClean="0"/>
              <a:t>30.10.2019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D0018-0CD3-45E7-80D8-6901BDABC8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018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/>
          <a:lstStyle/>
          <a:p>
            <a:r>
              <a:rPr lang="nb-NO" dirty="0" smtClean="0"/>
              <a:t>Forslag til manglende vei- og adressenavn 2019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00" y="3494823"/>
            <a:ext cx="2376264" cy="102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8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nb-NO" sz="3300" u="sng" dirty="0" smtClean="0"/>
              <a:t>8: </a:t>
            </a:r>
            <a:r>
              <a:rPr lang="nb-NO" sz="3300" u="sng" dirty="0" err="1" smtClean="0"/>
              <a:t>Bollahøgdveien</a:t>
            </a:r>
            <a:r>
              <a:rPr lang="nb-NO" sz="3300" dirty="0" smtClean="0"/>
              <a:t>, markert blått</a:t>
            </a:r>
            <a:br>
              <a:rPr lang="nb-NO" sz="3300" dirty="0" smtClean="0"/>
            </a:br>
            <a:r>
              <a:rPr lang="nb-NO" sz="3300" dirty="0" smtClean="0"/>
              <a:t>(inkl. Bollavatnet, markert rødt)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99" y="1600200"/>
            <a:ext cx="5402802" cy="4525963"/>
          </a:xfrm>
        </p:spPr>
      </p:pic>
    </p:spTree>
    <p:extLst>
      <p:ext uri="{BB962C8B-B14F-4D97-AF65-F5344CB8AC3E}">
        <p14:creationId xmlns:p14="http://schemas.microsoft.com/office/powerpoint/2010/main" val="26156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000" u="sng" dirty="0" smtClean="0"/>
              <a:t>9: </a:t>
            </a:r>
            <a:r>
              <a:rPr lang="nb-NO" sz="3000" u="sng" dirty="0" err="1" smtClean="0"/>
              <a:t>Gammanveien</a:t>
            </a:r>
            <a:r>
              <a:rPr lang="nb-NO" sz="3000" dirty="0" smtClean="0"/>
              <a:t>, markert blått</a:t>
            </a:r>
            <a:br>
              <a:rPr lang="nb-NO" sz="3000" dirty="0" smtClean="0"/>
            </a:br>
            <a:r>
              <a:rPr lang="nb-NO" sz="3000" dirty="0" smtClean="0"/>
              <a:t>(Inkl. Fridalsvatnet og Litle-Krokvatnet, (markert m. rødt)</a:t>
            </a:r>
            <a:endParaRPr lang="nb-NO" sz="30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73520"/>
            <a:ext cx="6264695" cy="4922742"/>
          </a:xfrm>
        </p:spPr>
      </p:pic>
    </p:spTree>
    <p:extLst>
      <p:ext uri="{BB962C8B-B14F-4D97-AF65-F5344CB8AC3E}">
        <p14:creationId xmlns:p14="http://schemas.microsoft.com/office/powerpoint/2010/main" val="41514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000" u="sng" dirty="0" smtClean="0"/>
              <a:t>10: </a:t>
            </a:r>
            <a:r>
              <a:rPr lang="nb-NO" sz="3000" u="sng" dirty="0" err="1" smtClean="0"/>
              <a:t>Heimerdalsveien</a:t>
            </a:r>
            <a:r>
              <a:rPr lang="nb-NO" sz="3000" dirty="0" smtClean="0"/>
              <a:t> (inkl. Forså- og Skipsvatnet)</a:t>
            </a:r>
            <a:endParaRPr lang="nb-NO" sz="3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96752"/>
            <a:ext cx="2088232" cy="542298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21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12: </a:t>
            </a:r>
            <a:r>
              <a:rPr lang="nb-NO" sz="3200" u="sng" dirty="0" err="1" smtClean="0"/>
              <a:t>Anemyrveien</a:t>
            </a:r>
            <a:r>
              <a:rPr lang="nb-NO" sz="3200" dirty="0" smtClean="0"/>
              <a:t> (Sør-</a:t>
            </a:r>
            <a:r>
              <a:rPr lang="nb-NO" sz="3200" dirty="0" err="1" smtClean="0"/>
              <a:t>Forsågården</a:t>
            </a:r>
            <a:r>
              <a:rPr lang="nb-NO" sz="3200" dirty="0" smtClean="0"/>
              <a:t>)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37497"/>
            <a:ext cx="5112568" cy="5230369"/>
          </a:xfrm>
        </p:spPr>
      </p:pic>
    </p:spTree>
    <p:extLst>
      <p:ext uri="{BB962C8B-B14F-4D97-AF65-F5344CB8AC3E}">
        <p14:creationId xmlns:p14="http://schemas.microsoft.com/office/powerpoint/2010/main" val="42717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000" u="sng" dirty="0" smtClean="0"/>
              <a:t>13: </a:t>
            </a:r>
            <a:r>
              <a:rPr lang="nb-NO" sz="3000" u="sng" dirty="0" err="1" smtClean="0"/>
              <a:t>Drangenveien</a:t>
            </a:r>
            <a:r>
              <a:rPr lang="nb-NO" sz="3000" dirty="0" smtClean="0"/>
              <a:t>, inkl. </a:t>
            </a:r>
            <a:r>
              <a:rPr lang="nb-NO" sz="3000" dirty="0" err="1" smtClean="0"/>
              <a:t>Mevatnet</a:t>
            </a:r>
            <a:r>
              <a:rPr lang="nb-NO" sz="3000" dirty="0" smtClean="0"/>
              <a:t> gnr 82 nordøst</a:t>
            </a:r>
            <a:endParaRPr lang="nb-NO" sz="30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340768"/>
            <a:ext cx="2334696" cy="5087250"/>
          </a:xfrm>
        </p:spPr>
      </p:pic>
    </p:spTree>
    <p:extLst>
      <p:ext uri="{BB962C8B-B14F-4D97-AF65-F5344CB8AC3E}">
        <p14:creationId xmlns:p14="http://schemas.microsoft.com/office/powerpoint/2010/main" val="35286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14: </a:t>
            </a:r>
            <a:r>
              <a:rPr lang="nb-NO" sz="3200" u="sng" dirty="0" err="1" smtClean="0"/>
              <a:t>Mevassveien</a:t>
            </a:r>
            <a:r>
              <a:rPr lang="nb-NO" sz="3200" dirty="0"/>
              <a:t>, inkl. </a:t>
            </a:r>
            <a:r>
              <a:rPr lang="nb-NO" sz="3200" dirty="0" err="1"/>
              <a:t>Mevatnet</a:t>
            </a:r>
            <a:r>
              <a:rPr lang="nb-NO" sz="3200" dirty="0"/>
              <a:t> gnr </a:t>
            </a:r>
            <a:r>
              <a:rPr lang="nb-NO" sz="3200" dirty="0" smtClean="0"/>
              <a:t>82 sørvest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09096"/>
            <a:ext cx="2749735" cy="5028089"/>
          </a:xfrm>
        </p:spPr>
      </p:pic>
    </p:spTree>
    <p:extLst>
      <p:ext uri="{BB962C8B-B14F-4D97-AF65-F5344CB8AC3E}">
        <p14:creationId xmlns:p14="http://schemas.microsoft.com/office/powerpoint/2010/main" val="1202183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15: </a:t>
            </a:r>
            <a:r>
              <a:rPr lang="nb-NO" sz="3200" u="sng" dirty="0" err="1" smtClean="0"/>
              <a:t>Stilkusvatnet</a:t>
            </a:r>
            <a:endParaRPr lang="nb-NO" sz="3200" u="sng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87346"/>
            <a:ext cx="4320479" cy="5179037"/>
          </a:xfrm>
        </p:spPr>
      </p:pic>
    </p:spTree>
    <p:extLst>
      <p:ext uri="{BB962C8B-B14F-4D97-AF65-F5344CB8AC3E}">
        <p14:creationId xmlns:p14="http://schemas.microsoft.com/office/powerpoint/2010/main" val="37659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000" u="sng" dirty="0" smtClean="0"/>
              <a:t>16: </a:t>
            </a:r>
            <a:r>
              <a:rPr lang="nb-NO" sz="3000" u="sng" dirty="0" err="1" smtClean="0"/>
              <a:t>Ramnfløyveien</a:t>
            </a:r>
            <a:r>
              <a:rPr lang="nb-NO" sz="3000" dirty="0" smtClean="0"/>
              <a:t>, Sørrollnes</a:t>
            </a:r>
            <a:br>
              <a:rPr lang="nb-NO" sz="3000" dirty="0" smtClean="0"/>
            </a:br>
            <a:r>
              <a:rPr lang="nb-NO" sz="3000" dirty="0" smtClean="0"/>
              <a:t>(avgrensninger i rødt)</a:t>
            </a:r>
            <a:endParaRPr lang="nb-NO" sz="30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2" y="1600200"/>
            <a:ext cx="7776296" cy="4525963"/>
          </a:xfrm>
        </p:spPr>
      </p:pic>
    </p:spTree>
    <p:extLst>
      <p:ext uri="{BB962C8B-B14F-4D97-AF65-F5344CB8AC3E}">
        <p14:creationId xmlns:p14="http://schemas.microsoft.com/office/powerpoint/2010/main" val="36353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000" u="sng" dirty="0" smtClean="0"/>
              <a:t>17: </a:t>
            </a:r>
            <a:r>
              <a:rPr lang="nb-NO" sz="3000" u="sng" dirty="0" smtClean="0"/>
              <a:t>Vikaveien</a:t>
            </a:r>
            <a:r>
              <a:rPr lang="nb-NO" sz="3000" dirty="0" smtClean="0"/>
              <a:t>, Sørrollnes</a:t>
            </a:r>
            <a:endParaRPr lang="nb-NO" sz="3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024541" cy="488518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69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18: </a:t>
            </a:r>
            <a:r>
              <a:rPr lang="nb-NO" sz="3200" u="sng" dirty="0" err="1" smtClean="0"/>
              <a:t>Mølnhusvatnet</a:t>
            </a:r>
            <a:r>
              <a:rPr lang="nb-NO" sz="3200" u="sng" dirty="0" smtClean="0"/>
              <a:t> (fra Fugleberg)</a:t>
            </a:r>
            <a:endParaRPr lang="nb-NO" sz="3200" u="sng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4364"/>
            <a:ext cx="3600400" cy="5397635"/>
          </a:xfrm>
        </p:spPr>
      </p:pic>
    </p:spTree>
    <p:extLst>
      <p:ext uri="{BB962C8B-B14F-4D97-AF65-F5344CB8AC3E}">
        <p14:creationId xmlns:p14="http://schemas.microsoft.com/office/powerpoint/2010/main" val="17318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683568" y="877161"/>
            <a:ext cx="8266940" cy="5472608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r>
              <a:rPr lang="nb-NO" sz="1100" b="1" u="sng" dirty="0" smtClean="0"/>
              <a:t>Oversikt, nye veinavn:</a:t>
            </a:r>
            <a:endParaRPr lang="nb-NO" sz="1100" dirty="0" smtClean="0"/>
          </a:p>
          <a:p>
            <a:r>
              <a:rPr lang="nb-NO" sz="1100" dirty="0" smtClean="0">
                <a:solidFill>
                  <a:srgbClr val="00B050"/>
                </a:solidFill>
              </a:rPr>
              <a:t>Etter at kommunen var ferdig med første trinn i oppretting av veiadresser i kommunen, gjensto ca. 17 % av adresseringen som skal gjøres. </a:t>
            </a:r>
          </a:p>
          <a:p>
            <a:endParaRPr lang="nb-NO" sz="1100" dirty="0" smtClean="0">
              <a:solidFill>
                <a:srgbClr val="00B050"/>
              </a:solidFill>
            </a:endParaRPr>
          </a:p>
          <a:p>
            <a:r>
              <a:rPr lang="nb-NO" sz="1100" dirty="0" smtClean="0">
                <a:solidFill>
                  <a:srgbClr val="00B050"/>
                </a:solidFill>
              </a:rPr>
              <a:t>Det som mangler er noen få boliger som ligger i innkjøring til skogsveier samt alle fritidsboliger i utmark.</a:t>
            </a:r>
          </a:p>
          <a:p>
            <a:r>
              <a:rPr lang="nb-NO" sz="1100" dirty="0" smtClean="0">
                <a:solidFill>
                  <a:srgbClr val="00B050"/>
                </a:solidFill>
              </a:rPr>
              <a:t>Under har vi utarbeidet forslag til veinavn samt områdenavn der det ligger fritidsboliger uten fast veitilknytning. Disse vil bli sendt ut på høring lik det som tidligere er gjort.</a:t>
            </a:r>
          </a:p>
          <a:p>
            <a:r>
              <a:rPr lang="nb-NO" sz="1100" dirty="0" smtClean="0">
                <a:solidFill>
                  <a:srgbClr val="00B050"/>
                </a:solidFill>
              </a:rPr>
              <a:t>Som prinsipp vil vi bruke veletablerte navn som peker mot de områdene som fritidsboligene ligger i. </a:t>
            </a:r>
          </a:p>
          <a:p>
            <a:r>
              <a:rPr lang="nb-NO" sz="1100" dirty="0">
                <a:solidFill>
                  <a:srgbClr val="FF0000"/>
                </a:solidFill>
              </a:rPr>
              <a:t/>
            </a:r>
            <a:br>
              <a:rPr lang="nb-NO" sz="1100" dirty="0">
                <a:solidFill>
                  <a:srgbClr val="FF0000"/>
                </a:solidFill>
              </a:rPr>
            </a:br>
            <a:endParaRPr lang="nb-NO" sz="1100" dirty="0" smtClean="0">
              <a:solidFill>
                <a:srgbClr val="FF0000"/>
              </a:solidFill>
            </a:endParaRPr>
          </a:p>
          <a:p>
            <a:endParaRPr lang="nb-NO" sz="1100" b="1" dirty="0">
              <a:solidFill>
                <a:srgbClr val="FF0000"/>
              </a:solidFill>
            </a:endParaRPr>
          </a:p>
          <a:p>
            <a:endParaRPr lang="nb-NO" sz="1100" b="1" dirty="0" smtClean="0">
              <a:solidFill>
                <a:srgbClr val="FF0000"/>
              </a:solidFill>
            </a:endParaRPr>
          </a:p>
          <a:p>
            <a:endParaRPr lang="nb-NO" sz="1100" b="1" dirty="0">
              <a:solidFill>
                <a:srgbClr val="FF0000"/>
              </a:solidFill>
            </a:endParaRPr>
          </a:p>
          <a:p>
            <a:endParaRPr lang="nb-NO" sz="1100" b="1" dirty="0" smtClean="0">
              <a:solidFill>
                <a:srgbClr val="FF0000"/>
              </a:solidFill>
            </a:endParaRPr>
          </a:p>
          <a:p>
            <a:endParaRPr lang="nb-NO" sz="1100" b="1" dirty="0" smtClean="0"/>
          </a:p>
          <a:p>
            <a:endParaRPr lang="nb-NO" sz="1100" b="1" dirty="0"/>
          </a:p>
          <a:p>
            <a:endParaRPr lang="nb-NO" sz="1100" b="1" dirty="0" smtClean="0"/>
          </a:p>
          <a:p>
            <a:endParaRPr lang="nb-NO" sz="1100" b="1" dirty="0"/>
          </a:p>
          <a:p>
            <a:endParaRPr lang="nb-NO" sz="1100" b="1" dirty="0" smtClean="0"/>
          </a:p>
          <a:p>
            <a:endParaRPr lang="nb-NO" sz="1100" b="1" dirty="0" smtClean="0"/>
          </a:p>
          <a:p>
            <a:r>
              <a:rPr lang="nb-NO" sz="1100" b="1" dirty="0" smtClean="0"/>
              <a:t>Navneforslag ROLLA:</a:t>
            </a:r>
            <a:endParaRPr lang="nb-NO" sz="1100" dirty="0" smtClean="0"/>
          </a:p>
          <a:p>
            <a:r>
              <a:rPr lang="nb-NO" sz="1100" i="1" u="sng" dirty="0" smtClean="0"/>
              <a:t>1: Ibestadvatnet</a:t>
            </a:r>
            <a:r>
              <a:rPr lang="nb-NO" sz="1100" dirty="0" smtClean="0"/>
              <a:t> (fra Øvre-Vik)</a:t>
            </a:r>
            <a:endParaRPr lang="nb-NO" sz="1100" i="1" u="sng" dirty="0" smtClean="0"/>
          </a:p>
          <a:p>
            <a:r>
              <a:rPr lang="nb-NO" sz="1100" i="1" u="sng" dirty="0" smtClean="0"/>
              <a:t>2: Fjellmyrveien</a:t>
            </a:r>
            <a:r>
              <a:rPr lang="nb-NO" sz="1100" dirty="0" smtClean="0"/>
              <a:t> (fra Parten)   </a:t>
            </a:r>
            <a:endParaRPr lang="nb-NO" sz="1100" i="1" u="sng" dirty="0" smtClean="0"/>
          </a:p>
          <a:p>
            <a:r>
              <a:rPr lang="nb-NO" sz="1100" i="1" u="sng" dirty="0" smtClean="0"/>
              <a:t>3: Vassverksveien </a:t>
            </a:r>
            <a:r>
              <a:rPr lang="nb-NO" sz="1100" dirty="0" smtClean="0"/>
              <a:t>(fra Øvre-Vik)</a:t>
            </a:r>
            <a:endParaRPr lang="nb-NO" sz="1100" i="1" u="sng" dirty="0" smtClean="0"/>
          </a:p>
          <a:p>
            <a:r>
              <a:rPr lang="nb-NO" sz="1100" i="1" u="sng" dirty="0" smtClean="0"/>
              <a:t>4: Skogsheia</a:t>
            </a:r>
            <a:r>
              <a:rPr lang="nb-NO" sz="1100" dirty="0" smtClean="0"/>
              <a:t> (fra Skog)</a:t>
            </a:r>
            <a:r>
              <a:rPr lang="nb-NO" sz="1100" i="1" dirty="0" smtClean="0"/>
              <a:t>	</a:t>
            </a:r>
          </a:p>
          <a:p>
            <a:r>
              <a:rPr lang="nb-NO" sz="1100" i="1" u="sng" dirty="0" smtClean="0"/>
              <a:t>5: </a:t>
            </a:r>
            <a:r>
              <a:rPr lang="nb-NO" sz="1100" i="1" u="sng" dirty="0" err="1" smtClean="0"/>
              <a:t>Sulvatnet</a:t>
            </a:r>
            <a:endParaRPr lang="nb-NO" sz="1100" i="1" u="sng" dirty="0" smtClean="0"/>
          </a:p>
          <a:p>
            <a:r>
              <a:rPr lang="nb-NO" sz="1100" i="1" u="sng" dirty="0" smtClean="0"/>
              <a:t>6: </a:t>
            </a:r>
            <a:r>
              <a:rPr lang="nb-NO" sz="1100" i="1" u="sng" dirty="0" err="1" smtClean="0"/>
              <a:t>Selsetvatnet</a:t>
            </a:r>
            <a:r>
              <a:rPr lang="nb-NO" sz="1100" dirty="0" smtClean="0"/>
              <a:t> (fra Selset)</a:t>
            </a:r>
            <a:endParaRPr lang="nb-NO" sz="1100" i="1" u="sng" dirty="0" smtClean="0"/>
          </a:p>
          <a:p>
            <a:r>
              <a:rPr lang="nb-NO" sz="1100" i="1" u="sng" dirty="0" smtClean="0"/>
              <a:t>7: </a:t>
            </a:r>
            <a:r>
              <a:rPr lang="nb-NO" sz="1100" i="1" u="sng" dirty="0" err="1" smtClean="0"/>
              <a:t>Dyrstadveien</a:t>
            </a:r>
            <a:r>
              <a:rPr lang="nb-NO" sz="1100" dirty="0" smtClean="0"/>
              <a:t> (fra Dyrstad til og med gnr 94 ved Sandvannet)</a:t>
            </a:r>
          </a:p>
          <a:p>
            <a:r>
              <a:rPr lang="nb-NO" sz="1100" i="1" u="sng" dirty="0" smtClean="0"/>
              <a:t>8: </a:t>
            </a:r>
            <a:r>
              <a:rPr lang="nb-NO" sz="1100" i="1" u="sng" dirty="0" err="1" smtClean="0"/>
              <a:t>Bollahøgdveien</a:t>
            </a:r>
            <a:r>
              <a:rPr lang="nb-NO" sz="1100" i="1" u="sng" dirty="0" smtClean="0"/>
              <a:t> </a:t>
            </a:r>
            <a:r>
              <a:rPr lang="nb-NO" sz="1100" dirty="0" smtClean="0"/>
              <a:t>(fra </a:t>
            </a:r>
            <a:r>
              <a:rPr lang="nb-NO" sz="1100" dirty="0" smtClean="0"/>
              <a:t>fv. 131 og opp til og med Bollavatnet)</a:t>
            </a:r>
          </a:p>
          <a:p>
            <a:r>
              <a:rPr lang="nb-NO" sz="1100" i="1" u="sng" dirty="0" smtClean="0"/>
              <a:t>9: </a:t>
            </a:r>
            <a:r>
              <a:rPr lang="nb-NO" sz="1100" i="1" u="sng" dirty="0" err="1" smtClean="0"/>
              <a:t>Gammanveien</a:t>
            </a:r>
            <a:r>
              <a:rPr lang="nb-NO" sz="1100" i="1" u="sng" dirty="0"/>
              <a:t> </a:t>
            </a:r>
            <a:r>
              <a:rPr lang="nb-NO" sz="1100" dirty="0" smtClean="0"/>
              <a:t>(fra </a:t>
            </a:r>
            <a:r>
              <a:rPr lang="nb-NO" sz="1100" dirty="0" err="1" smtClean="0"/>
              <a:t>Innerbolla</a:t>
            </a:r>
            <a:r>
              <a:rPr lang="nb-NO" sz="1100" dirty="0" smtClean="0"/>
              <a:t> tom. </a:t>
            </a:r>
            <a:r>
              <a:rPr lang="nb-NO" sz="1100" dirty="0" err="1" smtClean="0"/>
              <a:t>Litje</a:t>
            </a:r>
            <a:r>
              <a:rPr lang="nb-NO" sz="1100" dirty="0" smtClean="0"/>
              <a:t> </a:t>
            </a:r>
            <a:r>
              <a:rPr lang="nb-NO" sz="1100" dirty="0" smtClean="0"/>
              <a:t>Krokvatnet)</a:t>
            </a:r>
          </a:p>
          <a:p>
            <a:r>
              <a:rPr lang="nb-NO" sz="1100" i="1" u="sng" dirty="0" smtClean="0"/>
              <a:t>10: Krokvatnet</a:t>
            </a:r>
          </a:p>
          <a:p>
            <a:r>
              <a:rPr lang="nb-NO" sz="1100" i="1" u="sng" dirty="0" smtClean="0"/>
              <a:t>11: </a:t>
            </a:r>
            <a:r>
              <a:rPr lang="nb-NO" sz="1100" i="1" u="sng" dirty="0" err="1" smtClean="0"/>
              <a:t>Heimerdalsveien</a:t>
            </a:r>
            <a:r>
              <a:rPr lang="nb-NO" sz="1100" dirty="0" smtClean="0"/>
              <a:t/>
            </a:r>
            <a:br>
              <a:rPr lang="nb-NO" sz="1100" dirty="0" smtClean="0"/>
            </a:br>
            <a:r>
              <a:rPr lang="nb-NO" sz="1100" dirty="0" smtClean="0"/>
              <a:t>(til </a:t>
            </a:r>
            <a:r>
              <a:rPr lang="nb-NO" sz="1100" dirty="0" err="1" smtClean="0"/>
              <a:t>Forsåvatnet</a:t>
            </a:r>
            <a:r>
              <a:rPr lang="nb-NO" sz="1100" dirty="0" smtClean="0"/>
              <a:t> og Skipsvatnet)</a:t>
            </a:r>
          </a:p>
          <a:p>
            <a:r>
              <a:rPr lang="nb-NO" sz="1100" i="1" u="sng" dirty="0" smtClean="0"/>
              <a:t>12: </a:t>
            </a:r>
            <a:r>
              <a:rPr lang="nb-NO" sz="1100" i="1" u="sng" dirty="0" err="1" smtClean="0"/>
              <a:t>Anemyrveien</a:t>
            </a:r>
            <a:endParaRPr lang="nb-NO" sz="1100" i="1" u="sng" dirty="0" smtClean="0"/>
          </a:p>
          <a:p>
            <a:r>
              <a:rPr lang="nb-NO" sz="1100" i="1" u="sng" dirty="0" smtClean="0"/>
              <a:t>13: </a:t>
            </a:r>
            <a:r>
              <a:rPr lang="nb-NO" sz="1100" i="1" u="sng" dirty="0" err="1" smtClean="0"/>
              <a:t>Drangenveien</a:t>
            </a:r>
            <a:r>
              <a:rPr lang="nb-NO" sz="1100" i="1" u="sng" dirty="0" smtClean="0"/>
              <a:t> </a:t>
            </a:r>
            <a:r>
              <a:rPr lang="nb-NO" sz="1100" dirty="0" smtClean="0"/>
              <a:t>(</a:t>
            </a:r>
            <a:r>
              <a:rPr lang="nb-NO" sz="1100" dirty="0" smtClean="0"/>
              <a:t>fra veikryss ved </a:t>
            </a:r>
            <a:r>
              <a:rPr lang="nb-NO" sz="1100" dirty="0" err="1"/>
              <a:t>L</a:t>
            </a:r>
            <a:r>
              <a:rPr lang="nb-NO" sz="1100" dirty="0" err="1" smtClean="0"/>
              <a:t>itjevatnet</a:t>
            </a:r>
            <a:r>
              <a:rPr lang="nb-NO" sz="1100" dirty="0" smtClean="0"/>
              <a:t> til og med gnr 82 ved Sandvatnet nordøst)</a:t>
            </a:r>
          </a:p>
          <a:p>
            <a:r>
              <a:rPr lang="nb-NO" sz="1100" i="1" u="sng" dirty="0" smtClean="0"/>
              <a:t>14: </a:t>
            </a:r>
            <a:r>
              <a:rPr lang="nb-NO" sz="1100" i="1" u="sng" dirty="0" err="1" smtClean="0"/>
              <a:t>Mevassveien</a:t>
            </a:r>
            <a:r>
              <a:rPr lang="nb-NO" sz="1100" i="1" u="sng" dirty="0" smtClean="0"/>
              <a:t> </a:t>
            </a:r>
            <a:r>
              <a:rPr lang="nb-NO" sz="1100" dirty="0" smtClean="0"/>
              <a:t>(fra Nord-Forså til </a:t>
            </a:r>
            <a:r>
              <a:rPr lang="nb-NO" sz="1100" dirty="0"/>
              <a:t> </a:t>
            </a:r>
            <a:r>
              <a:rPr lang="nb-NO" sz="1100" dirty="0" smtClean="0"/>
              <a:t>     </a:t>
            </a:r>
            <a:endParaRPr lang="nb-NO" sz="1100" dirty="0" smtClean="0"/>
          </a:p>
          <a:p>
            <a:r>
              <a:rPr lang="nb-NO" sz="1100" dirty="0" smtClean="0"/>
              <a:t>og </a:t>
            </a:r>
            <a:r>
              <a:rPr lang="nb-NO" sz="1100" dirty="0"/>
              <a:t>med gnr 82 ved </a:t>
            </a:r>
            <a:r>
              <a:rPr lang="nb-NO" sz="1100" dirty="0" smtClean="0"/>
              <a:t>Sandvatnet sørvest.</a:t>
            </a:r>
          </a:p>
          <a:p>
            <a:r>
              <a:rPr lang="nb-NO" sz="1100" i="1" u="sng" dirty="0" smtClean="0"/>
              <a:t>15: </a:t>
            </a:r>
            <a:r>
              <a:rPr lang="nb-NO" sz="1100" i="1" u="sng" dirty="0" err="1" smtClean="0"/>
              <a:t>Stilkusvatnet</a:t>
            </a:r>
            <a:endParaRPr lang="nb-NO" sz="1100" i="1" u="sng" dirty="0" smtClean="0"/>
          </a:p>
          <a:p>
            <a:r>
              <a:rPr lang="nb-NO" sz="1100" i="1" u="sng" dirty="0" smtClean="0"/>
              <a:t>16: </a:t>
            </a:r>
            <a:r>
              <a:rPr lang="nb-NO" sz="1100" i="1" u="sng" dirty="0" err="1" smtClean="0"/>
              <a:t>Ramnfløyveien</a:t>
            </a:r>
            <a:r>
              <a:rPr lang="nb-NO" sz="1100" dirty="0" smtClean="0"/>
              <a:t> (Sørrollnes)</a:t>
            </a:r>
          </a:p>
          <a:p>
            <a:r>
              <a:rPr lang="nb-NO" sz="1100" i="1" u="sng" dirty="0" smtClean="0"/>
              <a:t>17: </a:t>
            </a:r>
            <a:r>
              <a:rPr lang="nb-NO" sz="1100" i="1" u="sng" dirty="0" smtClean="0"/>
              <a:t>Vikaveien</a:t>
            </a:r>
            <a:endParaRPr lang="nb-NO" sz="1100" dirty="0" smtClean="0"/>
          </a:p>
          <a:p>
            <a:r>
              <a:rPr lang="nb-NO" sz="1100" dirty="0" smtClean="0"/>
              <a:t>(Sørrollnes)</a:t>
            </a:r>
          </a:p>
          <a:p>
            <a:endParaRPr lang="nb-NO" sz="1100" i="1" u="sng" dirty="0" smtClean="0"/>
          </a:p>
          <a:p>
            <a:endParaRPr lang="nb-NO" sz="1100" i="1" u="sng" dirty="0" smtClean="0"/>
          </a:p>
          <a:p>
            <a:endParaRPr lang="nb-NO" sz="1100" i="1" u="sng" dirty="0"/>
          </a:p>
          <a:p>
            <a:endParaRPr lang="nb-NO" sz="1100" i="1" u="sng" dirty="0" smtClean="0"/>
          </a:p>
          <a:p>
            <a:endParaRPr lang="nb-NO" sz="1100" i="1" u="sng" dirty="0" smtClean="0"/>
          </a:p>
          <a:p>
            <a:r>
              <a:rPr lang="nb-NO" sz="1100" i="1" u="sng" dirty="0" smtClean="0"/>
              <a:t>18: </a:t>
            </a:r>
            <a:r>
              <a:rPr lang="nb-NO" sz="1100" i="1" u="sng" dirty="0" err="1" smtClean="0"/>
              <a:t>Mølnhusvatnet</a:t>
            </a:r>
            <a:r>
              <a:rPr lang="nb-NO" sz="1100" dirty="0" smtClean="0"/>
              <a:t> (fra Fugleberg)</a:t>
            </a:r>
            <a:endParaRPr lang="nb-NO" sz="1100" i="1" u="sng" dirty="0" smtClean="0"/>
          </a:p>
          <a:p>
            <a:r>
              <a:rPr lang="nb-NO" sz="1100" i="1" u="sng" dirty="0" smtClean="0"/>
              <a:t>19: Krokvatnet</a:t>
            </a:r>
          </a:p>
          <a:p>
            <a:r>
              <a:rPr lang="nb-NO" sz="1100" i="1" u="sng" dirty="0" smtClean="0"/>
              <a:t>20: </a:t>
            </a:r>
            <a:r>
              <a:rPr lang="nb-NO" sz="1100" i="1" u="sng" dirty="0" err="1" smtClean="0"/>
              <a:t>Tømmervikvatnet</a:t>
            </a:r>
            <a:endParaRPr lang="nb-NO" sz="1100" dirty="0" smtClean="0"/>
          </a:p>
          <a:p>
            <a:r>
              <a:rPr lang="nb-NO" sz="1100" i="1" u="sng" dirty="0" smtClean="0"/>
              <a:t>21: </a:t>
            </a:r>
            <a:r>
              <a:rPr lang="nb-NO" sz="1100" i="1" u="sng" dirty="0" err="1" smtClean="0"/>
              <a:t>Tømmervika</a:t>
            </a:r>
            <a:r>
              <a:rPr lang="nb-NO" sz="1100" i="1" u="sng" dirty="0" smtClean="0"/>
              <a:t> </a:t>
            </a:r>
            <a:r>
              <a:rPr lang="nb-NO" sz="1100" dirty="0" smtClean="0"/>
              <a:t>(lille og store)</a:t>
            </a:r>
            <a:r>
              <a:rPr lang="nb-NO" sz="1100" i="1" dirty="0" smtClean="0"/>
              <a:t>	</a:t>
            </a:r>
          </a:p>
          <a:p>
            <a:r>
              <a:rPr lang="nb-NO" sz="1100" i="1" u="sng" dirty="0" smtClean="0"/>
              <a:t>22: Hallevika</a:t>
            </a:r>
            <a:r>
              <a:rPr lang="nb-NO" sz="1100" dirty="0" smtClean="0"/>
              <a:t>	</a:t>
            </a:r>
            <a:endParaRPr lang="nb-NO" sz="1100" dirty="0" smtClean="0"/>
          </a:p>
          <a:p>
            <a:endParaRPr lang="nb-NO" sz="1100" b="1" u="sng" dirty="0" smtClean="0"/>
          </a:p>
          <a:p>
            <a:r>
              <a:rPr lang="nb-NO" sz="1100" b="1" dirty="0" smtClean="0"/>
              <a:t>          </a:t>
            </a:r>
          </a:p>
          <a:p>
            <a:endParaRPr lang="nb-NO" sz="1100" b="1" dirty="0"/>
          </a:p>
          <a:p>
            <a:endParaRPr lang="nb-NO" sz="1100" b="1" dirty="0" smtClean="0"/>
          </a:p>
          <a:p>
            <a:endParaRPr lang="nb-NO" sz="1100" b="1" dirty="0"/>
          </a:p>
          <a:p>
            <a:endParaRPr lang="nb-NO" sz="1100" b="1" dirty="0" smtClean="0"/>
          </a:p>
          <a:p>
            <a:endParaRPr lang="nb-NO" sz="1100" b="1" dirty="0"/>
          </a:p>
          <a:p>
            <a:r>
              <a:rPr lang="nb-NO" sz="1100" b="1" dirty="0" smtClean="0"/>
              <a:t>Navneforslag ANDØRJA:</a:t>
            </a:r>
            <a:endParaRPr lang="nb-NO" sz="1100" dirty="0" smtClean="0"/>
          </a:p>
          <a:p>
            <a:r>
              <a:rPr lang="nb-NO" sz="1100" i="1" u="sng" dirty="0" smtClean="0"/>
              <a:t>23: Ånstaddalen</a:t>
            </a:r>
          </a:p>
          <a:p>
            <a:r>
              <a:rPr lang="nb-NO" sz="1100" i="1" u="sng" dirty="0" smtClean="0"/>
              <a:t>24: Vasskardalen</a:t>
            </a:r>
          </a:p>
          <a:p>
            <a:r>
              <a:rPr lang="nb-NO" sz="1100" i="1" u="sng" dirty="0" smtClean="0"/>
              <a:t>25: </a:t>
            </a:r>
            <a:r>
              <a:rPr lang="nb-NO" sz="1100" i="1" u="sng" dirty="0" err="1" smtClean="0"/>
              <a:t>Jektevika</a:t>
            </a:r>
            <a:r>
              <a:rPr lang="nb-NO" sz="1100" i="1" u="sng" dirty="0" smtClean="0"/>
              <a:t>    </a:t>
            </a:r>
          </a:p>
          <a:p>
            <a:r>
              <a:rPr lang="nb-NO" sz="1100" i="1" u="sng" dirty="0" smtClean="0"/>
              <a:t>26: </a:t>
            </a:r>
            <a:r>
              <a:rPr lang="nb-NO" sz="1100" i="1" u="sng" dirty="0" err="1" smtClean="0"/>
              <a:t>Lielvvatnet</a:t>
            </a:r>
            <a:r>
              <a:rPr lang="nb-NO" sz="1100" dirty="0" smtClean="0"/>
              <a:t>     </a:t>
            </a:r>
            <a:r>
              <a:rPr lang="nb-NO" sz="1100" dirty="0"/>
              <a:t/>
            </a:r>
            <a:br>
              <a:rPr lang="nb-NO" sz="1100" dirty="0"/>
            </a:br>
            <a:r>
              <a:rPr lang="nb-NO" sz="1100" i="1" u="sng" dirty="0" smtClean="0"/>
              <a:t>27: Aspelia</a:t>
            </a:r>
          </a:p>
          <a:p>
            <a:r>
              <a:rPr lang="nb-NO" sz="1100" dirty="0" smtClean="0"/>
              <a:t>          </a:t>
            </a:r>
            <a:endParaRPr lang="nb-NO" sz="1100" i="1" u="sng" dirty="0" smtClean="0"/>
          </a:p>
          <a:p>
            <a:r>
              <a:rPr lang="nb-NO" sz="1200" dirty="0" smtClean="0"/>
              <a:t> </a:t>
            </a:r>
          </a:p>
          <a:p>
            <a:r>
              <a:rPr lang="nb-NO" sz="1100" b="1" dirty="0" smtClean="0"/>
              <a:t>Endret veinavn</a:t>
            </a:r>
          </a:p>
          <a:p>
            <a:r>
              <a:rPr lang="nb-NO" sz="1100" i="1" u="sng" dirty="0" smtClean="0"/>
              <a:t>Reidulf Arntzens vei (endret fra Verkstedveien)</a:t>
            </a:r>
            <a:endParaRPr lang="nb-NO" sz="1100" i="1" u="sng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04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b-NO" u="sng" dirty="0" smtClean="0"/>
              <a:t>Innledning</a:t>
            </a:r>
            <a:endParaRPr lang="nb-NO" u="sng" dirty="0"/>
          </a:p>
        </p:txBody>
      </p:sp>
    </p:spTree>
    <p:extLst>
      <p:ext uri="{BB962C8B-B14F-4D97-AF65-F5344CB8AC3E}">
        <p14:creationId xmlns:p14="http://schemas.microsoft.com/office/powerpoint/2010/main" val="13998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nb-NO" sz="3000" u="sng" dirty="0" smtClean="0"/>
              <a:t>19: Krokvatnet</a:t>
            </a:r>
            <a:r>
              <a:rPr lang="nb-NO" sz="3000" dirty="0" smtClean="0"/>
              <a:t> (inkl. </a:t>
            </a:r>
            <a:r>
              <a:rPr lang="nb-NO" sz="3000" dirty="0" err="1" smtClean="0"/>
              <a:t>Bollamevatnet</a:t>
            </a:r>
            <a:r>
              <a:rPr lang="nb-NO" sz="3000" dirty="0" smtClean="0"/>
              <a:t>)</a:t>
            </a:r>
            <a:endParaRPr lang="nb-NO" sz="30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80" y="1268760"/>
            <a:ext cx="5161500" cy="5070045"/>
          </a:xfrm>
        </p:spPr>
      </p:pic>
    </p:spTree>
    <p:extLst>
      <p:ext uri="{BB962C8B-B14F-4D97-AF65-F5344CB8AC3E}">
        <p14:creationId xmlns:p14="http://schemas.microsoft.com/office/powerpoint/2010/main" val="29552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20: </a:t>
            </a:r>
            <a:r>
              <a:rPr lang="nb-NO" sz="3200" u="sng" dirty="0" err="1" smtClean="0"/>
              <a:t>Tømmervikvatnet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40768"/>
            <a:ext cx="5544615" cy="4679000"/>
          </a:xfrm>
        </p:spPr>
      </p:pic>
    </p:spTree>
    <p:extLst>
      <p:ext uri="{BB962C8B-B14F-4D97-AF65-F5344CB8AC3E}">
        <p14:creationId xmlns:p14="http://schemas.microsoft.com/office/powerpoint/2010/main" val="5829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21: </a:t>
            </a:r>
            <a:r>
              <a:rPr lang="nb-NO" sz="3200" u="sng" dirty="0" err="1" smtClean="0"/>
              <a:t>Tømmervika</a:t>
            </a:r>
            <a:r>
              <a:rPr lang="nb-NO" sz="3200" dirty="0" smtClean="0"/>
              <a:t> (lille og store)</a:t>
            </a:r>
            <a:endParaRPr lang="nb-NO" sz="3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85018"/>
            <a:ext cx="3888431" cy="5356329"/>
          </a:xfrm>
        </p:spPr>
      </p:pic>
    </p:spTree>
    <p:extLst>
      <p:ext uri="{BB962C8B-B14F-4D97-AF65-F5344CB8AC3E}">
        <p14:creationId xmlns:p14="http://schemas.microsoft.com/office/powerpoint/2010/main" val="25632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22: Hallevika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3" y="1600200"/>
            <a:ext cx="7136794" cy="4525963"/>
          </a:xfrm>
        </p:spPr>
      </p:pic>
    </p:spTree>
    <p:extLst>
      <p:ext uri="{BB962C8B-B14F-4D97-AF65-F5344CB8AC3E}">
        <p14:creationId xmlns:p14="http://schemas.microsoft.com/office/powerpoint/2010/main" val="28812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23: Ånstaddalen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58" y="1196752"/>
            <a:ext cx="5564246" cy="5246455"/>
          </a:xfrm>
        </p:spPr>
      </p:pic>
    </p:spTree>
    <p:extLst>
      <p:ext uri="{BB962C8B-B14F-4D97-AF65-F5344CB8AC3E}">
        <p14:creationId xmlns:p14="http://schemas.microsoft.com/office/powerpoint/2010/main" val="804983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24: Vasskardalen</a:t>
            </a: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3200" dirty="0" smtClean="0"/>
              <a:t>(fra Vasskaret og </a:t>
            </a:r>
            <a:r>
              <a:rPr lang="nb-NO" sz="3200" dirty="0" err="1" smtClean="0"/>
              <a:t>t.o.m</a:t>
            </a:r>
            <a:r>
              <a:rPr lang="nb-NO" sz="3200" dirty="0" smtClean="0"/>
              <a:t> </a:t>
            </a:r>
            <a:r>
              <a:rPr lang="nb-NO" sz="3200" dirty="0" err="1" smtClean="0"/>
              <a:t>Storelvvatnet</a:t>
            </a:r>
            <a:r>
              <a:rPr lang="nb-NO" sz="3200" dirty="0" smtClean="0"/>
              <a:t>)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743353" cy="2724495"/>
          </a:xfrm>
        </p:spPr>
      </p:pic>
    </p:spTree>
    <p:extLst>
      <p:ext uri="{BB962C8B-B14F-4D97-AF65-F5344CB8AC3E}">
        <p14:creationId xmlns:p14="http://schemas.microsoft.com/office/powerpoint/2010/main" val="3884999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25: </a:t>
            </a:r>
            <a:r>
              <a:rPr lang="nb-NO" sz="3200" u="sng" dirty="0" err="1" smtClean="0"/>
              <a:t>Jektevika</a:t>
            </a:r>
            <a:endParaRPr lang="nb-NO" sz="3200" u="sng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04" y="1600200"/>
            <a:ext cx="5691992" cy="4525963"/>
          </a:xfrm>
        </p:spPr>
      </p:pic>
    </p:spTree>
    <p:extLst>
      <p:ext uri="{BB962C8B-B14F-4D97-AF65-F5344CB8AC3E}">
        <p14:creationId xmlns:p14="http://schemas.microsoft.com/office/powerpoint/2010/main" val="2419886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26: </a:t>
            </a:r>
            <a:r>
              <a:rPr lang="nb-NO" sz="3200" u="sng" dirty="0" err="1" smtClean="0"/>
              <a:t>Lielvvatnet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04" y="1600200"/>
            <a:ext cx="4555592" cy="4525963"/>
          </a:xfrm>
        </p:spPr>
      </p:pic>
    </p:spTree>
    <p:extLst>
      <p:ext uri="{BB962C8B-B14F-4D97-AF65-F5344CB8AC3E}">
        <p14:creationId xmlns:p14="http://schemas.microsoft.com/office/powerpoint/2010/main" val="586343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27: Aspelia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6120680" cy="5058930"/>
          </a:xfrm>
        </p:spPr>
      </p:pic>
    </p:spTree>
    <p:extLst>
      <p:ext uri="{BB962C8B-B14F-4D97-AF65-F5344CB8AC3E}">
        <p14:creationId xmlns:p14="http://schemas.microsoft.com/office/powerpoint/2010/main" val="1683767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Reidulf Arntzens vei</a:t>
            </a:r>
            <a:endParaRPr lang="nb-NO" sz="3200" u="sng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700" y="2072481"/>
            <a:ext cx="3276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7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7038"/>
          </a:xfrm>
        </p:spPr>
        <p:txBody>
          <a:bodyPr>
            <a:normAutofit fontScale="90000"/>
          </a:bodyPr>
          <a:lstStyle/>
          <a:p>
            <a:r>
              <a:rPr lang="nb-NO" sz="3200" u="sng" dirty="0" smtClean="0"/>
              <a:t>1: Ibestadvatnet</a:t>
            </a:r>
            <a:r>
              <a:rPr lang="nb-NO" sz="3200" dirty="0" smtClean="0"/>
              <a:t>, vei markert blått, avgrensning rødt</a:t>
            </a:r>
            <a:endParaRPr lang="nb-NO" sz="3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3384376" cy="4093336"/>
          </a:xfr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2336119" cy="49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2: Fjellmyrveien</a:t>
            </a:r>
            <a:r>
              <a:rPr lang="nb-NO" sz="3200" dirty="0" smtClean="0"/>
              <a:t> markert blått, avgrensning i rødt</a:t>
            </a:r>
            <a:endParaRPr lang="nb-NO" sz="32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4680"/>
            <a:ext cx="8943958" cy="38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3: Vassverksveien</a:t>
            </a:r>
            <a:r>
              <a:rPr lang="nb-NO" sz="3200" dirty="0" smtClean="0"/>
              <a:t> (ved Øvre-Vik)</a:t>
            </a:r>
            <a:endParaRPr lang="nb-NO" sz="32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6752"/>
            <a:ext cx="3528392" cy="5441378"/>
          </a:xfrm>
        </p:spPr>
      </p:pic>
    </p:spTree>
    <p:extLst>
      <p:ext uri="{BB962C8B-B14F-4D97-AF65-F5344CB8AC3E}">
        <p14:creationId xmlns:p14="http://schemas.microsoft.com/office/powerpoint/2010/main" val="7713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u="sng" dirty="0" smtClean="0"/>
              <a:t>4: Skogsheia</a:t>
            </a:r>
            <a:r>
              <a:rPr lang="nb-NO" sz="3200" dirty="0" smtClean="0"/>
              <a:t> (fra Skog)</a:t>
            </a:r>
            <a:r>
              <a:rPr lang="nb-NO" sz="3200" dirty="0"/>
              <a:t/>
            </a:r>
            <a:br>
              <a:rPr lang="nb-NO" sz="3200" dirty="0"/>
            </a:br>
            <a:r>
              <a:rPr lang="nb-NO" sz="3200" dirty="0"/>
              <a:t>(avgrensninger i rødt)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6123"/>
            <a:ext cx="8229600" cy="3874117"/>
          </a:xfrm>
        </p:spPr>
      </p:pic>
    </p:spTree>
    <p:extLst>
      <p:ext uri="{BB962C8B-B14F-4D97-AF65-F5344CB8AC3E}">
        <p14:creationId xmlns:p14="http://schemas.microsoft.com/office/powerpoint/2010/main" val="8331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5: </a:t>
            </a:r>
            <a:r>
              <a:rPr lang="nb-NO" sz="3200" u="sng" dirty="0" err="1" smtClean="0"/>
              <a:t>Sulvatnet</a:t>
            </a:r>
            <a:endParaRPr lang="nb-NO" sz="3200" u="sng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25902"/>
            <a:ext cx="4176463" cy="5074559"/>
          </a:xfrm>
        </p:spPr>
      </p:pic>
    </p:spTree>
    <p:extLst>
      <p:ext uri="{BB962C8B-B14F-4D97-AF65-F5344CB8AC3E}">
        <p14:creationId xmlns:p14="http://schemas.microsoft.com/office/powerpoint/2010/main" val="28073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u="sng" dirty="0" smtClean="0"/>
              <a:t>6: </a:t>
            </a:r>
            <a:r>
              <a:rPr lang="nb-NO" sz="3200" u="sng" dirty="0" err="1" smtClean="0"/>
              <a:t>Selsetvatnet</a:t>
            </a:r>
            <a:r>
              <a:rPr lang="nb-NO" sz="3200" dirty="0" smtClean="0"/>
              <a:t>, vei markert blått, avgrensning rødt</a:t>
            </a:r>
            <a:endParaRPr lang="nb-NO" sz="3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76023"/>
            <a:ext cx="3600400" cy="5374319"/>
          </a:xfrm>
        </p:spPr>
      </p:pic>
    </p:spTree>
    <p:extLst>
      <p:ext uri="{BB962C8B-B14F-4D97-AF65-F5344CB8AC3E}">
        <p14:creationId xmlns:p14="http://schemas.microsoft.com/office/powerpoint/2010/main" val="32651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000" u="sng" dirty="0" smtClean="0"/>
              <a:t>7: </a:t>
            </a:r>
            <a:r>
              <a:rPr lang="nb-NO" sz="3000" u="sng" dirty="0" err="1" smtClean="0"/>
              <a:t>Dyrstadveien</a:t>
            </a:r>
            <a:r>
              <a:rPr lang="nb-NO" sz="3000" dirty="0" smtClean="0"/>
              <a:t>, inkl. Sandvatnet gnr 94</a:t>
            </a:r>
            <a:endParaRPr lang="nb-NO" sz="30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34298"/>
            <a:ext cx="4968551" cy="523036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81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269</Words>
  <Application>Microsoft Office PowerPoint</Application>
  <PresentationFormat>Skjermfremvisning (4:3)</PresentationFormat>
  <Paragraphs>92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0" baseType="lpstr">
      <vt:lpstr>Office-tema</vt:lpstr>
      <vt:lpstr>Forslag til manglende vei- og adressenavn 2019</vt:lpstr>
      <vt:lpstr>PowerPoint-presentasjon</vt:lpstr>
      <vt:lpstr>1: Ibestadvatnet, vei markert blått, avgrensning rødt</vt:lpstr>
      <vt:lpstr>2: Fjellmyrveien markert blått, avgrensning i rødt</vt:lpstr>
      <vt:lpstr>3: Vassverksveien (ved Øvre-Vik)</vt:lpstr>
      <vt:lpstr>4: Skogsheia (fra Skog) (avgrensninger i rødt)</vt:lpstr>
      <vt:lpstr>5: Sulvatnet</vt:lpstr>
      <vt:lpstr>6: Selsetvatnet, vei markert blått, avgrensning rødt</vt:lpstr>
      <vt:lpstr>7: Dyrstadveien, inkl. Sandvatnet gnr 94</vt:lpstr>
      <vt:lpstr>8: Bollahøgdveien, markert blått (inkl. Bollavatnet, markert rødt) </vt:lpstr>
      <vt:lpstr>9: Gammanveien, markert blått (Inkl. Fridalsvatnet og Litle-Krokvatnet, (markert m. rødt)</vt:lpstr>
      <vt:lpstr>10: Heimerdalsveien (inkl. Forså- og Skipsvatnet)</vt:lpstr>
      <vt:lpstr>12: Anemyrveien (Sør-Forsågården)</vt:lpstr>
      <vt:lpstr>13: Drangenveien, inkl. Mevatnet gnr 82 nordøst</vt:lpstr>
      <vt:lpstr>14: Mevassveien, inkl. Mevatnet gnr 82 sørvest</vt:lpstr>
      <vt:lpstr>15: Stilkusvatnet</vt:lpstr>
      <vt:lpstr>16: Ramnfløyveien, Sørrollnes (avgrensninger i rødt)</vt:lpstr>
      <vt:lpstr>17: Vikaveien, Sørrollnes</vt:lpstr>
      <vt:lpstr>18: Mølnhusvatnet (fra Fugleberg)</vt:lpstr>
      <vt:lpstr>19: Krokvatnet (inkl. Bollamevatnet)</vt:lpstr>
      <vt:lpstr>20: Tømmervikvatnet</vt:lpstr>
      <vt:lpstr>21: Tømmervika (lille og store)</vt:lpstr>
      <vt:lpstr>22: Hallevika</vt:lpstr>
      <vt:lpstr>23: Ånstaddalen</vt:lpstr>
      <vt:lpstr>24: Vasskardalen (fra Vasskaret og t.o.m Storelvvatnet)</vt:lpstr>
      <vt:lpstr>25: Jektevika</vt:lpstr>
      <vt:lpstr>26: Lielvvatnet</vt:lpstr>
      <vt:lpstr>27: Aspelia</vt:lpstr>
      <vt:lpstr>Reidulf Arntzens vei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Forslag til veinavn</dc:title>
  <dc:creator>teknisk</dc:creator>
  <cp:lastModifiedBy>Linn-Iren Sande</cp:lastModifiedBy>
  <cp:revision>141</cp:revision>
  <cp:lastPrinted>2019-03-27T14:25:00Z</cp:lastPrinted>
  <dcterms:created xsi:type="dcterms:W3CDTF">2012-02-27T07:30:49Z</dcterms:created>
  <dcterms:modified xsi:type="dcterms:W3CDTF">2019-10-30T14:18:56Z</dcterms:modified>
</cp:coreProperties>
</file>