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78B5A3-8630-4548-92A1-2D38B6C59499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B115DF-1F22-44B9-8604-173C59FFD52E}" type="slidenum">
              <a:rPr lang="nb-NO" smtClean="0"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ctr"/>
            <a:r>
              <a:rPr lang="nb-NO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IBESTAD</a:t>
            </a: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IBESTAD KOMMUNE, IDE-PROSJEKTET OG GALLERI KAFE</a:t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KALLER LAG/FORENINGER OG NÆRINGSLIV INN TIL ET MØTE FOR Å DISKUTERE TORGDAG OG ANDRE AKTIVITETER I HAMNVIK SENTRUM I SOMMER.</a:t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*********</a:t>
            </a:r>
            <a:r>
              <a:rPr lang="nb-NO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nb-NO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MØTE FINNER STED PÅ GALLERI KAFE</a:t>
            </a:r>
            <a:br>
              <a:rPr lang="nb-NO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TIRSDAG 17. FEBRUAR 2015 KL 19:00</a:t>
            </a: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*********</a:t>
            </a: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LAG OG FORENINGER </a:t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NÆRINGSDRIVENDE </a:t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ANDRE MED INTERESSE FOR TEMA</a:t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**********</a:t>
            </a: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ALLE ER VELKOMMEN!</a:t>
            </a:r>
            <a:b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nb-NO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nb-NO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nb-NO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30" name="Picture 6" descr="C:\Users\ibe-anniem\AppData\Local\Microsoft\Windows\Temporary Internet Files\Content.IE5\FKKLZYX6\Sol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463" y="5013176"/>
            <a:ext cx="1498216" cy="126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be-anniem\AppData\Local\Microsoft\Windows\Temporary Internet Files\Content.IE5\FKKLZYX6\0511-1101-0118-1935_Stick_Figures_of_Preschool_Kids_Playing_clipart_imag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13" y="3573016"/>
            <a:ext cx="1245369" cy="124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49042"/>
      </p:ext>
    </p:extLst>
  </p:cSld>
  <p:clrMapOvr>
    <a:masterClrMapping/>
  </p:clrMapOvr>
</p:sld>
</file>

<file path=ppt/theme/theme1.xml><?xml version="1.0" encoding="utf-8"?>
<a:theme xmlns:a="http://schemas.openxmlformats.org/drawingml/2006/main" name="Stråmatte">
  <a:themeElements>
    <a:clrScheme name="Stråmatte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Teknolog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åmatte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</TotalTime>
  <Words>1</Words>
  <Application>Microsoft Office PowerPoint</Application>
  <PresentationFormat>Skjermfremvisning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Stråmatte</vt:lpstr>
      <vt:lpstr>IBESTAD IBESTAD KOMMUNE, IDE-PROSJEKTET OG GALLERI KAFE KALLER LAG/FORENINGER OG NÆRINGSLIV INN TIL ET MØTE FOR Å DISKUTERE TORGDAG OG ANDRE AKTIVITETER I HAMNVIK SENTRUM I SOMMER. ********* MØTE FINNER STED PÅ GALLERI KAFE TIRSDAG 17. FEBRUAR 2015 KL 19:00 ********* LAG OG FORENINGER  NÆRINGSDRIVENDE  ANDRE MED INTERESSE FOR TEMA ********** ALLE ER VELKOMMEN!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Annie Mikalsen</dc:creator>
  <cp:lastModifiedBy>Annie Mikalsen</cp:lastModifiedBy>
  <cp:revision>2</cp:revision>
  <dcterms:created xsi:type="dcterms:W3CDTF">2015-02-09T11:52:23Z</dcterms:created>
  <dcterms:modified xsi:type="dcterms:W3CDTF">2015-02-09T11:53:55Z</dcterms:modified>
</cp:coreProperties>
</file>