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2" autoAdjust="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8E63F7-B145-4BAF-8B17-3766816AF555}" type="datetimeFigureOut">
              <a:rPr lang="nb-NO" smtClean="0"/>
              <a:t>09.02.2015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3D34379-330B-44B1-A047-33895E7AC8A9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wmf"/><Relationship Id="rId7" Type="http://schemas.openxmlformats.org/officeDocument/2006/relationships/hyperlink" Target="http://www.hats.no/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image" Target="../media/image6.gif"/><Relationship Id="rId5" Type="http://schemas.openxmlformats.org/officeDocument/2006/relationships/hyperlink" Target="mailto:annie.mikalsen@ibestad.kommune.no" TargetMode="External"/><Relationship Id="rId10" Type="http://schemas.openxmlformats.org/officeDocument/2006/relationships/hyperlink" Target="http://www.google.no/url?sa=i&amp;rct=j&amp;q=&amp;esrc=s&amp;frm=1&amp;source=images&amp;cd=&amp;cad=rja&amp;uact=8&amp;ved=0CAcQjRw&amp;url=http://www.ibestad.kommune.no/ide-prosjektet.110030.no.html&amp;ei=xNXUVP_FOoGoUPiagLgL&amp;bvm=bv.85464276,d.d24&amp;psig=AFQjCNFLsgxzcxZzh5sW7UH0PzU19f-pcQ&amp;ust=1423320898856645" TargetMode="External"/><Relationship Id="rId4" Type="http://schemas.openxmlformats.org/officeDocument/2006/relationships/hyperlink" Target="http://goo.gl/forms/fnWZNkRlqF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009219" y="404664"/>
            <a:ext cx="54431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IBESTAD KULTURHUS</a:t>
            </a:r>
            <a:br>
              <a:rPr lang="nb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nb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LØRDAG 28. FEBRUAR 2015</a:t>
            </a:r>
            <a:br>
              <a:rPr lang="nb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nb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SEMINAR/WORKSHOP  KL 11:00 – 14:00</a:t>
            </a:r>
          </a:p>
          <a:p>
            <a:pPr algn="ctr"/>
            <a:r>
              <a:rPr lang="nb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*************</a:t>
            </a:r>
          </a:p>
          <a:p>
            <a:pPr algn="ctr"/>
            <a:r>
              <a:rPr lang="nb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OM </a:t>
            </a:r>
            <a:r>
              <a:rPr lang="nn-NO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REKRUTERING AV NYE AKTIVE I LAG OG FORENINGER</a:t>
            </a:r>
            <a:endParaRPr lang="nb-NO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nb-NO" dirty="0">
              <a:solidFill>
                <a:schemeClr val="accent1"/>
              </a:solidFill>
            </a:endParaRPr>
          </a:p>
        </p:txBody>
      </p:sp>
      <p:pic>
        <p:nvPicPr>
          <p:cNvPr id="9" name="Picture 2" descr="C:\Users\ibe-anniem\AppData\Local\Microsoft\Windows\Temporary Internet Files\Content.IE5\N1NQKI5Q\MC9003314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12" y="270424"/>
            <a:ext cx="970230" cy="179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ibe-anniem\AppData\Local\Microsoft\Windows\Temporary Internet Files\Content.IE5\I4PVEEQL\MC9002324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260" y="980728"/>
            <a:ext cx="686952" cy="7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ktangel 12"/>
          <p:cNvSpPr/>
          <p:nvPr/>
        </p:nvSpPr>
        <p:spPr>
          <a:xfrm>
            <a:off x="395536" y="2204864"/>
            <a:ext cx="345638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Comic Sans MS" panose="030F0702030302020204" pitchFamily="66" charset="0"/>
              </a:rPr>
              <a:t>Sliter dere med å få nye krefter inn i laget? Er det de samme folka som gjør jobben år etter år? 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Seminaret omhandler hvordan å få ungdom, innvandrere og tilflyttere til å bli </a:t>
            </a:r>
            <a:r>
              <a:rPr lang="nb-NO" sz="1400" dirty="0" smtClean="0">
                <a:latin typeface="Comic Sans MS" panose="030F0702030302020204" pitchFamily="66" charset="0"/>
              </a:rPr>
              <a:t>aktive/tillitsvalgte </a:t>
            </a:r>
            <a:r>
              <a:rPr lang="nb-NO" sz="1400" dirty="0">
                <a:latin typeface="Comic Sans MS" panose="030F0702030302020204" pitchFamily="66" charset="0"/>
              </a:rPr>
              <a:t>i lokale lag og foreninger. </a:t>
            </a:r>
            <a:endParaRPr lang="nb-NO" sz="1400" dirty="0" smtClean="0">
              <a:latin typeface="Comic Sans MS" panose="030F0702030302020204" pitchFamily="66" charset="0"/>
            </a:endParaRPr>
          </a:p>
          <a:p>
            <a:r>
              <a:rPr lang="nb-NO" sz="1400" dirty="0" smtClean="0">
                <a:latin typeface="Comic Sans MS" panose="030F0702030302020204" pitchFamily="66" charset="0"/>
              </a:rPr>
              <a:t>Seminaret </a:t>
            </a:r>
            <a:r>
              <a:rPr lang="nb-NO" sz="1400" dirty="0">
                <a:latin typeface="Comic Sans MS" panose="030F0702030302020204" pitchFamily="66" charset="0"/>
              </a:rPr>
              <a:t>er </a:t>
            </a:r>
            <a:r>
              <a:rPr lang="nb-NO" sz="1400" dirty="0" smtClean="0">
                <a:latin typeface="Comic Sans MS" panose="030F0702030302020204" pitchFamily="66" charset="0"/>
              </a:rPr>
              <a:t>dialogbasert</a:t>
            </a:r>
            <a:r>
              <a:rPr lang="nb-NO" sz="1400" dirty="0">
                <a:latin typeface="Comic Sans MS" panose="030F0702030302020204" pitchFamily="66" charset="0"/>
              </a:rPr>
              <a:t>, og det vil gjennom gruppearbeid og teori sette fokus på hvordan man kan få flere til å bidra inn i frivillige lag og foreninger. </a:t>
            </a:r>
            <a:endParaRPr lang="nb-NO" sz="1400" dirty="0" smtClean="0">
              <a:latin typeface="Comic Sans MS" panose="030F0702030302020204" pitchFamily="66" charset="0"/>
            </a:endParaRPr>
          </a:p>
          <a:p>
            <a:endParaRPr lang="nb-NO" sz="1400" dirty="0">
              <a:latin typeface="Comic Sans MS" panose="030F0702030302020204" pitchFamily="66" charset="0"/>
            </a:endParaRPr>
          </a:p>
          <a:p>
            <a:r>
              <a:rPr lang="nb-NO" sz="1400" dirty="0" smtClean="0">
                <a:latin typeface="Comic Sans MS" panose="030F0702030302020204" pitchFamily="66" charset="0"/>
              </a:rPr>
              <a:t>Kaffe og lettservering</a:t>
            </a:r>
            <a:r>
              <a:rPr lang="nb-NO" sz="1400" dirty="0">
                <a:latin typeface="Comic Sans MS" panose="030F0702030302020204" pitchFamily="66" charset="0"/>
              </a:rPr>
              <a:t/>
            </a:r>
            <a:br>
              <a:rPr lang="nb-NO" sz="1400" dirty="0">
                <a:latin typeface="Comic Sans MS" panose="030F0702030302020204" pitchFamily="66" charset="0"/>
              </a:rPr>
            </a:br>
            <a:endParaRPr lang="nb-NO" sz="1400" dirty="0">
              <a:latin typeface="Comic Sans MS" panose="030F0702030302020204" pitchFamily="66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4211960" y="2435989"/>
            <a:ext cx="4248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Comic Sans MS" panose="030F0702030302020204" pitchFamily="66" charset="0"/>
              </a:rPr>
              <a:t>Pris: Kurset er gratis og åpent for alle lag og foreninger i kommunen.</a:t>
            </a:r>
          </a:p>
          <a:p>
            <a:r>
              <a:rPr lang="nb-NO" sz="1400" dirty="0">
                <a:latin typeface="Comic Sans MS" panose="030F0702030302020204" pitchFamily="66" charset="0"/>
              </a:rPr>
              <a:t>Påmelding innen 26. februar. Trykk på denne linken </a:t>
            </a:r>
            <a:r>
              <a:rPr lang="nb-NO" sz="14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hlinkClick r:id="rId4"/>
              </a:rPr>
              <a:t>http://goo.gl/forms/fnWZNkRlqF</a:t>
            </a:r>
            <a:r>
              <a:rPr lang="nb-NO" sz="1400" dirty="0">
                <a:latin typeface="Comic Sans MS" panose="030F0702030302020204" pitchFamily="66" charset="0"/>
              </a:rPr>
              <a:t> for å registrere påmelding eller send en post til </a:t>
            </a:r>
            <a:r>
              <a:rPr lang="nb-NO" sz="1400" dirty="0" smtClean="0">
                <a:latin typeface="Comic Sans MS" panose="030F0702030302020204" pitchFamily="66" charset="0"/>
                <a:hlinkClick r:id="rId5"/>
              </a:rPr>
              <a:t>annie.mikalsen@</a:t>
            </a:r>
            <a:r>
              <a:rPr lang="nb-NO" sz="1400" u="sng" dirty="0" smtClean="0">
                <a:latin typeface="Comic Sans MS" panose="030F0702030302020204" pitchFamily="66" charset="0"/>
                <a:hlinkClick r:id="rId5"/>
              </a:rPr>
              <a:t>ibestad.kommune.no</a:t>
            </a:r>
            <a:endParaRPr lang="nb-NO" sz="1400" u="sng" dirty="0" smtClean="0">
              <a:latin typeface="Comic Sans MS" panose="030F0702030302020204" pitchFamily="66" charset="0"/>
            </a:endParaRPr>
          </a:p>
          <a:p>
            <a:endParaRPr lang="nb-NO" sz="1400" u="sng" dirty="0" smtClean="0">
              <a:latin typeface="Comic Sans MS" panose="030F0702030302020204" pitchFamily="66" charset="0"/>
            </a:endParaRPr>
          </a:p>
          <a:p>
            <a:endParaRPr lang="nb-NO" sz="1400" u="sng" dirty="0">
              <a:latin typeface="Comic Sans MS" panose="030F0702030302020204" pitchFamily="66" charset="0"/>
            </a:endParaRPr>
          </a:p>
          <a:p>
            <a:r>
              <a:rPr lang="nb-NO" sz="1400" dirty="0" smtClean="0">
                <a:latin typeface="Comic Sans MS" panose="030F0702030302020204" pitchFamily="66" charset="0"/>
              </a:rPr>
              <a:t>Arr.: HATS og </a:t>
            </a:r>
            <a:r>
              <a:rPr lang="nb-NO" sz="1400" smtClean="0">
                <a:latin typeface="Comic Sans MS" panose="030F0702030302020204" pitchFamily="66" charset="0"/>
              </a:rPr>
              <a:t>Troms idrettskrets</a:t>
            </a:r>
            <a:r>
              <a:rPr lang="nb-NO" sz="1400">
                <a:latin typeface="Comic Sans MS" panose="030F0702030302020204" pitchFamily="66" charset="0"/>
              </a:rPr>
              <a:t> </a:t>
            </a:r>
            <a:r>
              <a:rPr lang="nb-NO" sz="1400" smtClean="0">
                <a:latin typeface="Comic Sans MS" panose="030F0702030302020204" pitchFamily="66" charset="0"/>
              </a:rPr>
              <a:t>(prosjekt </a:t>
            </a:r>
            <a:r>
              <a:rPr lang="nb-NO" sz="1400" dirty="0" smtClean="0">
                <a:latin typeface="Comic Sans MS" panose="030F0702030302020204" pitchFamily="66" charset="0"/>
              </a:rPr>
              <a:t>Bolyst </a:t>
            </a:r>
            <a:r>
              <a:rPr lang="nb-NO" sz="1400" smtClean="0">
                <a:latin typeface="Comic Sans MS" panose="030F0702030302020204" pitchFamily="66" charset="0"/>
              </a:rPr>
              <a:t>gjennom ildsjeler) </a:t>
            </a:r>
            <a:r>
              <a:rPr lang="nb-NO" sz="1400" dirty="0" smtClean="0">
                <a:latin typeface="Comic Sans MS" panose="030F0702030302020204" pitchFamily="66" charset="0"/>
              </a:rPr>
              <a:t>og Ibestad kommune</a:t>
            </a:r>
          </a:p>
          <a:p>
            <a:endParaRPr lang="nb-NO" sz="1400" u="sng" dirty="0" smtClean="0">
              <a:latin typeface="Comic Sans MS" panose="030F0702030302020204" pitchFamily="66" charset="0"/>
            </a:endParaRPr>
          </a:p>
          <a:p>
            <a:endParaRPr lang="nb-NO" sz="1400" u="sng" dirty="0">
              <a:latin typeface="Comic Sans MS" panose="030F0702030302020204" pitchFamily="66" charset="0"/>
            </a:endParaRPr>
          </a:p>
          <a:p>
            <a:endParaRPr lang="nb-NO" sz="1400" dirty="0">
              <a:latin typeface="Comic Sans MS" panose="030F0702030302020204" pitchFamily="66" charset="0"/>
            </a:endParaRPr>
          </a:p>
          <a:p>
            <a:r>
              <a:rPr lang="nb-NO" dirty="0"/>
              <a:t> </a:t>
            </a:r>
          </a:p>
        </p:txBody>
      </p:sp>
      <p:pic>
        <p:nvPicPr>
          <p:cNvPr id="17" name="Picture 4" descr="C:\Users\ibe-anniem\AppData\Local\Microsoft\Windows\Temporary Internet Files\Content.IE5\DI5EFTC5\MC90023942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642" y="5805264"/>
            <a:ext cx="795579" cy="81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ATS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905" y="5254883"/>
            <a:ext cx="9525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223956"/>
            <a:ext cx="1404712" cy="86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img4.custompublish.com/getfile.php/732027.1294.eysdbxxdww/ibestad-kommune.gif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28" y="5405445"/>
            <a:ext cx="1593316" cy="68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0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åmatte">
  <a:themeElements>
    <a:clrScheme name="Stråmatte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Teknolog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åmatte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53</Words>
  <Application>Microsoft Office PowerPoint</Application>
  <PresentationFormat>Skjermfremvisning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Stråmatte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Annie Mikalsen</dc:creator>
  <cp:lastModifiedBy>Annie Mikalsen</cp:lastModifiedBy>
  <cp:revision>11</cp:revision>
  <dcterms:created xsi:type="dcterms:W3CDTF">2015-02-06T14:19:29Z</dcterms:created>
  <dcterms:modified xsi:type="dcterms:W3CDTF">2015-02-09T11:54:15Z</dcterms:modified>
</cp:coreProperties>
</file>