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60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2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03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2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29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14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3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7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78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7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D517-A553-498F-B36B-C1ABCC49A1B6}" type="datetimeFigureOut">
              <a:rPr lang="nb-NO" smtClean="0"/>
              <a:t>14.05.2012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0018-0CD3-45E7-80D8-6901BDABC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1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Forslag til veinavn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7891"/>
            <a:ext cx="2376264" cy="10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Klåpen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07" y="1600200"/>
            <a:ext cx="5210185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1"/>
          </p:cNvCxnSpPr>
          <p:nvPr/>
        </p:nvCxnSpPr>
        <p:spPr>
          <a:xfrm flipH="1">
            <a:off x="3851920" y="2246493"/>
            <a:ext cx="3672408" cy="125451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7524328" y="1784828"/>
            <a:ext cx="12105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Klåp</a:t>
            </a:r>
            <a:r>
              <a:rPr lang="nb-NO" dirty="0" smtClean="0"/>
              <a:t>-Skjærvik</a:t>
            </a:r>
          </a:p>
          <a:p>
            <a:r>
              <a:rPr lang="nb-NO" dirty="0" smtClean="0"/>
              <a:t>veien</a:t>
            </a:r>
            <a:endParaRPr lang="nb-NO" dirty="0"/>
          </a:p>
        </p:txBody>
      </p:sp>
      <p:cxnSp>
        <p:nvCxnSpPr>
          <p:cNvPr id="7" name="Rett pil 6"/>
          <p:cNvCxnSpPr>
            <a:stCxn id="8" idx="2"/>
          </p:cNvCxnSpPr>
          <p:nvPr/>
        </p:nvCxnSpPr>
        <p:spPr>
          <a:xfrm flipH="1">
            <a:off x="5796136" y="3668545"/>
            <a:ext cx="2232248" cy="768567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7236296" y="3299213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53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Årbostad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2"/>
          </p:cNvCxnSpPr>
          <p:nvPr/>
        </p:nvCxnSpPr>
        <p:spPr>
          <a:xfrm flipH="1">
            <a:off x="4139952" y="1490775"/>
            <a:ext cx="2520280" cy="172220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6012160" y="1121443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Flatenveien</a:t>
            </a:r>
            <a:endParaRPr lang="nb-NO" dirty="0"/>
          </a:p>
        </p:txBody>
      </p:sp>
      <p:cxnSp>
        <p:nvCxnSpPr>
          <p:cNvPr id="7" name="Rett pil 6"/>
          <p:cNvCxnSpPr>
            <a:stCxn id="8" idx="2"/>
          </p:cNvCxnSpPr>
          <p:nvPr/>
        </p:nvCxnSpPr>
        <p:spPr>
          <a:xfrm>
            <a:off x="2317947" y="1306109"/>
            <a:ext cx="1029917" cy="1546827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1525859" y="936777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69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Vasskaret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3" y="1600200"/>
            <a:ext cx="6810293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2"/>
          </p:cNvCxnSpPr>
          <p:nvPr/>
        </p:nvCxnSpPr>
        <p:spPr>
          <a:xfrm>
            <a:off x="1295636" y="1422068"/>
            <a:ext cx="2700300" cy="301504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539552" y="1052736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Vasskarveien</a:t>
            </a:r>
            <a:endParaRPr lang="nb-NO" dirty="0"/>
          </a:p>
        </p:txBody>
      </p:sp>
      <p:cxnSp>
        <p:nvCxnSpPr>
          <p:cNvPr id="7" name="Rett pil 6"/>
          <p:cNvCxnSpPr>
            <a:stCxn id="8" idx="0"/>
          </p:cNvCxnSpPr>
          <p:nvPr/>
        </p:nvCxnSpPr>
        <p:spPr>
          <a:xfrm flipV="1">
            <a:off x="1151620" y="4509120"/>
            <a:ext cx="1836204" cy="172819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12"/>
          <p:cNvSpPr txBox="1"/>
          <p:nvPr/>
        </p:nvSpPr>
        <p:spPr>
          <a:xfrm>
            <a:off x="251520" y="6237312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Straumbotnveien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81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Hamnvik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74" y="1600200"/>
            <a:ext cx="4271052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2"/>
          </p:cNvCxnSpPr>
          <p:nvPr/>
        </p:nvCxnSpPr>
        <p:spPr>
          <a:xfrm>
            <a:off x="2573778" y="1422068"/>
            <a:ext cx="1638182" cy="114283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1817694" y="1052736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Årsandveien</a:t>
            </a:r>
            <a:endParaRPr lang="nb-NO" dirty="0"/>
          </a:p>
        </p:txBody>
      </p:sp>
      <p:cxnSp>
        <p:nvCxnSpPr>
          <p:cNvPr id="8" name="Rett pil 7"/>
          <p:cNvCxnSpPr>
            <a:stCxn id="9" idx="3"/>
          </p:cNvCxnSpPr>
          <p:nvPr/>
        </p:nvCxnSpPr>
        <p:spPr>
          <a:xfrm>
            <a:off x="1907704" y="1993486"/>
            <a:ext cx="1080120" cy="64342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12"/>
          <p:cNvSpPr txBox="1"/>
          <p:nvPr/>
        </p:nvSpPr>
        <p:spPr>
          <a:xfrm>
            <a:off x="395536" y="1808820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Rollnesveien</a:t>
            </a:r>
            <a:endParaRPr lang="nb-NO" dirty="0"/>
          </a:p>
        </p:txBody>
      </p:sp>
      <p:cxnSp>
        <p:nvCxnSpPr>
          <p:cNvPr id="11" name="Rett pil 10"/>
          <p:cNvCxnSpPr/>
          <p:nvPr/>
        </p:nvCxnSpPr>
        <p:spPr>
          <a:xfrm flipH="1">
            <a:off x="4716016" y="1808820"/>
            <a:ext cx="2088232" cy="234026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2"/>
          <p:cNvSpPr txBox="1"/>
          <p:nvPr/>
        </p:nvSpPr>
        <p:spPr>
          <a:xfrm>
            <a:off x="6804248" y="1624154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Parkveien</a:t>
            </a:r>
            <a:endParaRPr lang="nb-NO" dirty="0"/>
          </a:p>
        </p:txBody>
      </p:sp>
      <p:cxnSp>
        <p:nvCxnSpPr>
          <p:cNvPr id="16" name="Rett pil 15"/>
          <p:cNvCxnSpPr>
            <a:stCxn id="17" idx="1"/>
          </p:cNvCxnSpPr>
          <p:nvPr/>
        </p:nvCxnSpPr>
        <p:spPr>
          <a:xfrm flipH="1">
            <a:off x="5004048" y="2452246"/>
            <a:ext cx="1800200" cy="234490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2"/>
          <p:cNvSpPr txBox="1"/>
          <p:nvPr/>
        </p:nvSpPr>
        <p:spPr>
          <a:xfrm>
            <a:off x="6804248" y="2267580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Lensmannsveien</a:t>
            </a:r>
            <a:endParaRPr lang="nb-NO" dirty="0"/>
          </a:p>
        </p:txBody>
      </p:sp>
      <p:cxnSp>
        <p:nvCxnSpPr>
          <p:cNvPr id="26" name="Rett pil 25"/>
          <p:cNvCxnSpPr>
            <a:stCxn id="27" idx="1"/>
          </p:cNvCxnSpPr>
          <p:nvPr/>
        </p:nvCxnSpPr>
        <p:spPr>
          <a:xfrm flipH="1">
            <a:off x="5436096" y="2978950"/>
            <a:ext cx="1499502" cy="153017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12"/>
          <p:cNvSpPr txBox="1"/>
          <p:nvPr/>
        </p:nvSpPr>
        <p:spPr>
          <a:xfrm>
            <a:off x="6935598" y="2794284"/>
            <a:ext cx="13088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Kopparvika</a:t>
            </a:r>
            <a:endParaRPr lang="nb-NO" dirty="0"/>
          </a:p>
        </p:txBody>
      </p:sp>
      <p:cxnSp>
        <p:nvCxnSpPr>
          <p:cNvPr id="33" name="Rett pil 32"/>
          <p:cNvCxnSpPr>
            <a:stCxn id="34" idx="1"/>
          </p:cNvCxnSpPr>
          <p:nvPr/>
        </p:nvCxnSpPr>
        <p:spPr>
          <a:xfrm flipH="1">
            <a:off x="5508106" y="3559369"/>
            <a:ext cx="1427492" cy="123778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Sylinder 12"/>
          <p:cNvSpPr txBox="1"/>
          <p:nvPr/>
        </p:nvSpPr>
        <p:spPr>
          <a:xfrm>
            <a:off x="6935598" y="3374703"/>
            <a:ext cx="1524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Verkstedveien</a:t>
            </a:r>
            <a:endParaRPr lang="nb-NO" dirty="0"/>
          </a:p>
        </p:txBody>
      </p:sp>
      <p:cxnSp>
        <p:nvCxnSpPr>
          <p:cNvPr id="41" name="Rett pil 40"/>
          <p:cNvCxnSpPr>
            <a:stCxn id="42" idx="1"/>
          </p:cNvCxnSpPr>
          <p:nvPr/>
        </p:nvCxnSpPr>
        <p:spPr>
          <a:xfrm flipH="1">
            <a:off x="5292080" y="5188550"/>
            <a:ext cx="1715526" cy="18684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Sylinder 12"/>
          <p:cNvSpPr txBox="1"/>
          <p:nvPr/>
        </p:nvSpPr>
        <p:spPr>
          <a:xfrm>
            <a:off x="7007606" y="5003884"/>
            <a:ext cx="1524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Vikaveien</a:t>
            </a:r>
            <a:endParaRPr lang="nb-NO" dirty="0"/>
          </a:p>
        </p:txBody>
      </p:sp>
      <p:cxnSp>
        <p:nvCxnSpPr>
          <p:cNvPr id="48" name="Rett pil 47"/>
          <p:cNvCxnSpPr>
            <a:stCxn id="49" idx="3"/>
          </p:cNvCxnSpPr>
          <p:nvPr/>
        </p:nvCxnSpPr>
        <p:spPr>
          <a:xfrm>
            <a:off x="1907704" y="2649831"/>
            <a:ext cx="1800200" cy="90953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12"/>
          <p:cNvSpPr txBox="1"/>
          <p:nvPr/>
        </p:nvSpPr>
        <p:spPr>
          <a:xfrm>
            <a:off x="251520" y="2465165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Kirkegårdsveien</a:t>
            </a:r>
            <a:endParaRPr lang="nb-NO" dirty="0"/>
          </a:p>
        </p:txBody>
      </p:sp>
      <p:cxnSp>
        <p:nvCxnSpPr>
          <p:cNvPr id="56" name="Rett pil 55"/>
          <p:cNvCxnSpPr>
            <a:stCxn id="57" idx="3"/>
          </p:cNvCxnSpPr>
          <p:nvPr/>
        </p:nvCxnSpPr>
        <p:spPr>
          <a:xfrm>
            <a:off x="1907704" y="4225693"/>
            <a:ext cx="2471434" cy="49945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Sylinder 12"/>
          <p:cNvSpPr txBox="1"/>
          <p:nvPr/>
        </p:nvSpPr>
        <p:spPr>
          <a:xfrm>
            <a:off x="784203" y="4041027"/>
            <a:ext cx="11235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Borgveien</a:t>
            </a:r>
            <a:endParaRPr lang="nb-NO" dirty="0"/>
          </a:p>
        </p:txBody>
      </p:sp>
      <p:cxnSp>
        <p:nvCxnSpPr>
          <p:cNvPr id="61" name="Rett pil 60"/>
          <p:cNvCxnSpPr>
            <a:stCxn id="62" idx="3"/>
          </p:cNvCxnSpPr>
          <p:nvPr/>
        </p:nvCxnSpPr>
        <p:spPr>
          <a:xfrm>
            <a:off x="2049658" y="4753095"/>
            <a:ext cx="2162302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Sylinder 12"/>
          <p:cNvSpPr txBox="1"/>
          <p:nvPr/>
        </p:nvSpPr>
        <p:spPr>
          <a:xfrm>
            <a:off x="1079612" y="4568429"/>
            <a:ext cx="9700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Solveien</a:t>
            </a:r>
            <a:endParaRPr lang="nb-NO" dirty="0"/>
          </a:p>
        </p:txBody>
      </p:sp>
      <p:cxnSp>
        <p:nvCxnSpPr>
          <p:cNvPr id="67" name="Rett pil 66"/>
          <p:cNvCxnSpPr>
            <a:stCxn id="68" idx="3"/>
          </p:cNvCxnSpPr>
          <p:nvPr/>
        </p:nvCxnSpPr>
        <p:spPr>
          <a:xfrm flipV="1">
            <a:off x="1701117" y="4937761"/>
            <a:ext cx="2413151" cy="25078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Sylinder 12"/>
          <p:cNvSpPr txBox="1"/>
          <p:nvPr/>
        </p:nvSpPr>
        <p:spPr>
          <a:xfrm>
            <a:off x="602122" y="5003884"/>
            <a:ext cx="10989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Myrveien</a:t>
            </a:r>
            <a:endParaRPr lang="nb-NO" dirty="0"/>
          </a:p>
        </p:txBody>
      </p:sp>
      <p:cxnSp>
        <p:nvCxnSpPr>
          <p:cNvPr id="72" name="Rett pil 71"/>
          <p:cNvCxnSpPr>
            <a:stCxn id="73" idx="3"/>
          </p:cNvCxnSpPr>
          <p:nvPr/>
        </p:nvCxnSpPr>
        <p:spPr>
          <a:xfrm flipV="1">
            <a:off x="2123845" y="5157192"/>
            <a:ext cx="1990423" cy="93552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kstSylinder 12"/>
          <p:cNvSpPr txBox="1"/>
          <p:nvPr/>
        </p:nvSpPr>
        <p:spPr>
          <a:xfrm>
            <a:off x="458224" y="5908048"/>
            <a:ext cx="16656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Sankthansveien</a:t>
            </a:r>
            <a:endParaRPr lang="nb-NO" dirty="0"/>
          </a:p>
        </p:txBody>
      </p:sp>
      <p:cxnSp>
        <p:nvCxnSpPr>
          <p:cNvPr id="76" name="Rett pil 75"/>
          <p:cNvCxnSpPr>
            <a:stCxn id="77" idx="3"/>
          </p:cNvCxnSpPr>
          <p:nvPr/>
        </p:nvCxnSpPr>
        <p:spPr>
          <a:xfrm flipV="1">
            <a:off x="2220286" y="4943345"/>
            <a:ext cx="2158852" cy="68160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Sylinder 12"/>
          <p:cNvSpPr txBox="1"/>
          <p:nvPr/>
        </p:nvSpPr>
        <p:spPr>
          <a:xfrm>
            <a:off x="951740" y="5440287"/>
            <a:ext cx="1268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Ringveien</a:t>
            </a:r>
            <a:endParaRPr lang="nb-NO" dirty="0"/>
          </a:p>
        </p:txBody>
      </p:sp>
      <p:cxnSp>
        <p:nvCxnSpPr>
          <p:cNvPr id="81" name="Rett pil 80"/>
          <p:cNvCxnSpPr>
            <a:stCxn id="82" idx="3"/>
          </p:cNvCxnSpPr>
          <p:nvPr/>
        </p:nvCxnSpPr>
        <p:spPr>
          <a:xfrm flipV="1">
            <a:off x="2267744" y="4981819"/>
            <a:ext cx="2304256" cy="155613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kstSylinder 12"/>
          <p:cNvSpPr txBox="1"/>
          <p:nvPr/>
        </p:nvSpPr>
        <p:spPr>
          <a:xfrm>
            <a:off x="1043608" y="635329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Tverrveien</a:t>
            </a:r>
            <a:endParaRPr lang="nb-NO" dirty="0"/>
          </a:p>
        </p:txBody>
      </p:sp>
      <p:cxnSp>
        <p:nvCxnSpPr>
          <p:cNvPr id="97" name="Rett pil 96"/>
          <p:cNvCxnSpPr>
            <a:stCxn id="98" idx="0"/>
          </p:cNvCxnSpPr>
          <p:nvPr/>
        </p:nvCxnSpPr>
        <p:spPr>
          <a:xfrm flipH="1" flipV="1">
            <a:off x="4716016" y="5086272"/>
            <a:ext cx="864096" cy="134276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kstSylinder 12"/>
          <p:cNvSpPr txBox="1"/>
          <p:nvPr/>
        </p:nvSpPr>
        <p:spPr>
          <a:xfrm>
            <a:off x="4817695" y="6429033"/>
            <a:ext cx="1524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Mellomveien</a:t>
            </a:r>
            <a:endParaRPr lang="nb-NO" dirty="0"/>
          </a:p>
        </p:txBody>
      </p:sp>
      <p:cxnSp>
        <p:nvCxnSpPr>
          <p:cNvPr id="127" name="Rett pil 126"/>
          <p:cNvCxnSpPr>
            <a:stCxn id="128" idx="0"/>
          </p:cNvCxnSpPr>
          <p:nvPr/>
        </p:nvCxnSpPr>
        <p:spPr>
          <a:xfrm flipV="1">
            <a:off x="4114268" y="5847118"/>
            <a:ext cx="529740" cy="321507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kstSylinder 12"/>
          <p:cNvSpPr txBox="1"/>
          <p:nvPr/>
        </p:nvSpPr>
        <p:spPr>
          <a:xfrm>
            <a:off x="3512520" y="6168625"/>
            <a:ext cx="1203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Skarveien</a:t>
            </a:r>
            <a:endParaRPr lang="nb-NO" dirty="0"/>
          </a:p>
        </p:txBody>
      </p:sp>
      <p:cxnSp>
        <p:nvCxnSpPr>
          <p:cNvPr id="50" name="Rett pil 49"/>
          <p:cNvCxnSpPr>
            <a:stCxn id="51" idx="3"/>
          </p:cNvCxnSpPr>
          <p:nvPr/>
        </p:nvCxnSpPr>
        <p:spPr>
          <a:xfrm>
            <a:off x="1907704" y="3744035"/>
            <a:ext cx="1909683" cy="49945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Sylinder 12"/>
          <p:cNvSpPr txBox="1"/>
          <p:nvPr/>
        </p:nvSpPr>
        <p:spPr>
          <a:xfrm>
            <a:off x="222452" y="3559369"/>
            <a:ext cx="1685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Garsvikdalveien</a:t>
            </a:r>
            <a:endParaRPr lang="nb-NO" dirty="0"/>
          </a:p>
        </p:txBody>
      </p:sp>
      <p:cxnSp>
        <p:nvCxnSpPr>
          <p:cNvPr id="52" name="Rett pil 51"/>
          <p:cNvCxnSpPr>
            <a:stCxn id="53" idx="3"/>
          </p:cNvCxnSpPr>
          <p:nvPr/>
        </p:nvCxnSpPr>
        <p:spPr>
          <a:xfrm>
            <a:off x="2049658" y="3252435"/>
            <a:ext cx="1767729" cy="60861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Sylinder 12"/>
          <p:cNvSpPr txBox="1"/>
          <p:nvPr/>
        </p:nvSpPr>
        <p:spPr>
          <a:xfrm>
            <a:off x="827584" y="3067769"/>
            <a:ext cx="1222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Slettaveien</a:t>
            </a:r>
            <a:endParaRPr lang="nb-NO" dirty="0"/>
          </a:p>
        </p:txBody>
      </p:sp>
      <p:cxnSp>
        <p:nvCxnSpPr>
          <p:cNvPr id="46" name="Rett pil 45"/>
          <p:cNvCxnSpPr>
            <a:stCxn id="47" idx="1"/>
          </p:cNvCxnSpPr>
          <p:nvPr/>
        </p:nvCxnSpPr>
        <p:spPr>
          <a:xfrm flipH="1">
            <a:off x="5292080" y="4475418"/>
            <a:ext cx="1628598" cy="61085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46"/>
          <p:cNvSpPr txBox="1"/>
          <p:nvPr/>
        </p:nvSpPr>
        <p:spPr>
          <a:xfrm>
            <a:off x="6920678" y="4290752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Ibestadveien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5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7" grpId="0" animBg="1"/>
      <p:bldP spid="27" grpId="0" animBg="1"/>
      <p:bldP spid="34" grpId="0" animBg="1"/>
      <p:bldP spid="42" grpId="0" animBg="1"/>
      <p:bldP spid="49" grpId="0" animBg="1"/>
      <p:bldP spid="57" grpId="0" animBg="1"/>
      <p:bldP spid="62" grpId="0" animBg="1"/>
      <p:bldP spid="68" grpId="0" animBg="1"/>
      <p:bldP spid="73" grpId="0" animBg="1"/>
      <p:bldP spid="77" grpId="0" animBg="1"/>
      <p:bldP spid="82" grpId="0" animBg="1"/>
      <p:bldP spid="98" grpId="0" animBg="1"/>
      <p:bldP spid="128" grpId="0" animBg="1"/>
      <p:bldP spid="51" grpId="0" animBg="1"/>
      <p:bldP spid="53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14" y="1600200"/>
            <a:ext cx="5768172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1"/>
          </p:cNvCxnSpPr>
          <p:nvPr/>
        </p:nvCxnSpPr>
        <p:spPr>
          <a:xfrm flipH="1">
            <a:off x="3851920" y="1237402"/>
            <a:ext cx="3528392" cy="298368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7380312" y="1052736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Øvervik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86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Bolla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92" y="1600200"/>
            <a:ext cx="4776015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1"/>
          </p:cNvCxnSpPr>
          <p:nvPr/>
        </p:nvCxnSpPr>
        <p:spPr>
          <a:xfrm flipH="1">
            <a:off x="4716016" y="2533546"/>
            <a:ext cx="2520280" cy="75143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7236296" y="234888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Bollaveien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52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Rollnes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87" y="1600200"/>
            <a:ext cx="4852426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1"/>
          </p:cNvCxnSpPr>
          <p:nvPr/>
        </p:nvCxnSpPr>
        <p:spPr>
          <a:xfrm flipH="1">
            <a:off x="5652120" y="2029490"/>
            <a:ext cx="1656184" cy="168754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7308304" y="1844824"/>
            <a:ext cx="1524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Rollnesveien</a:t>
            </a:r>
            <a:endParaRPr lang="nb-NO" dirty="0"/>
          </a:p>
        </p:txBody>
      </p:sp>
      <p:cxnSp>
        <p:nvCxnSpPr>
          <p:cNvPr id="7" name="Rett pil 6"/>
          <p:cNvCxnSpPr>
            <a:stCxn id="8" idx="3"/>
          </p:cNvCxnSpPr>
          <p:nvPr/>
        </p:nvCxnSpPr>
        <p:spPr>
          <a:xfrm>
            <a:off x="1992378" y="2214156"/>
            <a:ext cx="2147574" cy="99882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12"/>
          <p:cNvSpPr txBox="1"/>
          <p:nvPr/>
        </p:nvSpPr>
        <p:spPr>
          <a:xfrm>
            <a:off x="251520" y="2029490"/>
            <a:ext cx="1740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Fuglebergveien</a:t>
            </a:r>
            <a:endParaRPr lang="nb-NO" dirty="0"/>
          </a:p>
        </p:txBody>
      </p:sp>
      <p:cxnSp>
        <p:nvCxnSpPr>
          <p:cNvPr id="9" name="Rett pil 8"/>
          <p:cNvCxnSpPr>
            <a:stCxn id="6" idx="1"/>
          </p:cNvCxnSpPr>
          <p:nvPr/>
        </p:nvCxnSpPr>
        <p:spPr>
          <a:xfrm flipH="1">
            <a:off x="5436096" y="2029490"/>
            <a:ext cx="1872208" cy="84377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Breivoll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38" y="1600200"/>
            <a:ext cx="5152323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1"/>
          </p:cNvCxnSpPr>
          <p:nvPr/>
        </p:nvCxnSpPr>
        <p:spPr>
          <a:xfrm flipH="1" flipV="1">
            <a:off x="5076058" y="2780928"/>
            <a:ext cx="2160238" cy="169683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7236296" y="4293096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Parteskjærveien</a:t>
            </a:r>
            <a:endParaRPr lang="nb-NO" dirty="0"/>
          </a:p>
        </p:txBody>
      </p:sp>
      <p:cxnSp>
        <p:nvCxnSpPr>
          <p:cNvPr id="9" name="Rett pil 8"/>
          <p:cNvCxnSpPr>
            <a:stCxn id="10" idx="1"/>
          </p:cNvCxnSpPr>
          <p:nvPr/>
        </p:nvCxnSpPr>
        <p:spPr>
          <a:xfrm flipH="1">
            <a:off x="4355976" y="1067497"/>
            <a:ext cx="2520280" cy="200146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12"/>
          <p:cNvSpPr txBox="1"/>
          <p:nvPr/>
        </p:nvSpPr>
        <p:spPr>
          <a:xfrm>
            <a:off x="6876256" y="882831"/>
            <a:ext cx="1524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Breivollveien</a:t>
            </a:r>
            <a:endParaRPr lang="nb-NO" dirty="0"/>
          </a:p>
        </p:txBody>
      </p:sp>
      <p:cxnSp>
        <p:nvCxnSpPr>
          <p:cNvPr id="13" name="Rett pil 12"/>
          <p:cNvCxnSpPr>
            <a:stCxn id="14" idx="1"/>
          </p:cNvCxnSpPr>
          <p:nvPr/>
        </p:nvCxnSpPr>
        <p:spPr>
          <a:xfrm flipH="1" flipV="1">
            <a:off x="3491881" y="3861048"/>
            <a:ext cx="2664296" cy="252169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2"/>
          <p:cNvSpPr txBox="1"/>
          <p:nvPr/>
        </p:nvSpPr>
        <p:spPr>
          <a:xfrm>
            <a:off x="6156177" y="6198080"/>
            <a:ext cx="1482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Ibestadveien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32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43" y="1600200"/>
            <a:ext cx="6771713" cy="4525963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Kalvegarden</a:t>
            </a:r>
            <a:endParaRPr lang="nb-NO" dirty="0"/>
          </a:p>
        </p:txBody>
      </p:sp>
      <p:sp>
        <p:nvSpPr>
          <p:cNvPr id="10" name="TekstSylinder 12"/>
          <p:cNvSpPr txBox="1"/>
          <p:nvPr/>
        </p:nvSpPr>
        <p:spPr>
          <a:xfrm>
            <a:off x="6876256" y="882831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Kalvegardveien</a:t>
            </a:r>
            <a:endParaRPr lang="nb-NO" dirty="0"/>
          </a:p>
        </p:txBody>
      </p:sp>
      <p:cxnSp>
        <p:nvCxnSpPr>
          <p:cNvPr id="9" name="Rett pil 8"/>
          <p:cNvCxnSpPr>
            <a:stCxn id="10" idx="1"/>
          </p:cNvCxnSpPr>
          <p:nvPr/>
        </p:nvCxnSpPr>
        <p:spPr>
          <a:xfrm flipH="1">
            <a:off x="4211960" y="1067497"/>
            <a:ext cx="2664296" cy="272154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Forså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71" y="1600200"/>
            <a:ext cx="5568858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2"/>
          </p:cNvCxnSpPr>
          <p:nvPr/>
        </p:nvCxnSpPr>
        <p:spPr>
          <a:xfrm>
            <a:off x="1079612" y="1350060"/>
            <a:ext cx="1836204" cy="294303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251520" y="980728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Sør-</a:t>
            </a:r>
            <a:r>
              <a:rPr lang="nb-NO" dirty="0" err="1" smtClean="0"/>
              <a:t>Forsåveien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18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Furnes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66" y="1600200"/>
            <a:ext cx="6119468" cy="4525963"/>
          </a:xfrm>
          <a:ln>
            <a:solidFill>
              <a:schemeClr val="tx1"/>
            </a:solidFill>
          </a:ln>
        </p:spPr>
      </p:pic>
      <p:cxnSp>
        <p:nvCxnSpPr>
          <p:cNvPr id="11" name="Rett pil 10"/>
          <p:cNvCxnSpPr>
            <a:stCxn id="13" idx="1"/>
          </p:cNvCxnSpPr>
          <p:nvPr/>
        </p:nvCxnSpPr>
        <p:spPr>
          <a:xfrm flipH="1">
            <a:off x="4067944" y="2389530"/>
            <a:ext cx="3594475" cy="147151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7662419" y="2204864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Furnesveien</a:t>
            </a:r>
            <a:endParaRPr lang="nb-NO" dirty="0"/>
          </a:p>
        </p:txBody>
      </p:sp>
      <p:cxnSp>
        <p:nvCxnSpPr>
          <p:cNvPr id="6" name="Rett pil 5"/>
          <p:cNvCxnSpPr>
            <a:stCxn id="7" idx="1"/>
          </p:cNvCxnSpPr>
          <p:nvPr/>
        </p:nvCxnSpPr>
        <p:spPr>
          <a:xfrm flipH="1">
            <a:off x="5436098" y="1161676"/>
            <a:ext cx="1872206" cy="12562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7308304" y="977010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Ibestadveien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27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Sørrollnes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02" y="1600200"/>
            <a:ext cx="5662596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0"/>
          </p:cNvCxnSpPr>
          <p:nvPr/>
        </p:nvCxnSpPr>
        <p:spPr>
          <a:xfrm flipV="1">
            <a:off x="1187624" y="5229200"/>
            <a:ext cx="2880320" cy="108012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2"/>
          <p:cNvSpPr txBox="1"/>
          <p:nvPr/>
        </p:nvSpPr>
        <p:spPr>
          <a:xfrm>
            <a:off x="251520" y="6309320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Sørrollnesveien</a:t>
            </a:r>
            <a:endParaRPr lang="nb-NO" dirty="0"/>
          </a:p>
        </p:txBody>
      </p:sp>
      <p:cxnSp>
        <p:nvCxnSpPr>
          <p:cNvPr id="10" name="Rett pil 9"/>
          <p:cNvCxnSpPr>
            <a:stCxn id="11" idx="2"/>
          </p:cNvCxnSpPr>
          <p:nvPr/>
        </p:nvCxnSpPr>
        <p:spPr>
          <a:xfrm>
            <a:off x="1223628" y="1494076"/>
            <a:ext cx="2268252" cy="337508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2"/>
          <p:cNvSpPr txBox="1"/>
          <p:nvPr/>
        </p:nvSpPr>
        <p:spPr>
          <a:xfrm>
            <a:off x="323528" y="1124744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Dyngenesveien</a:t>
            </a:r>
            <a:endParaRPr lang="nb-NO" dirty="0"/>
          </a:p>
        </p:txBody>
      </p:sp>
      <p:cxnSp>
        <p:nvCxnSpPr>
          <p:cNvPr id="8" name="Rett pil 7"/>
          <p:cNvCxnSpPr>
            <a:stCxn id="9" idx="1"/>
          </p:cNvCxnSpPr>
          <p:nvPr/>
        </p:nvCxnSpPr>
        <p:spPr>
          <a:xfrm flipH="1" flipV="1">
            <a:off x="6156176" y="5373216"/>
            <a:ext cx="648072" cy="112077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12"/>
          <p:cNvSpPr txBox="1"/>
          <p:nvPr/>
        </p:nvSpPr>
        <p:spPr>
          <a:xfrm>
            <a:off x="6804248" y="6309320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Ibestadveien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31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539552" y="332656"/>
            <a:ext cx="8136904" cy="5861109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nb-NO" sz="1200" b="1" u="sng" dirty="0"/>
              <a:t>Oversikt, nye veinavn:</a:t>
            </a:r>
            <a:endParaRPr lang="nb-NO" sz="1200" dirty="0"/>
          </a:p>
          <a:p>
            <a:endParaRPr lang="nb-NO" sz="1200" b="1" dirty="0" smtClean="0"/>
          </a:p>
          <a:p>
            <a:r>
              <a:rPr lang="nb-NO" sz="1200" b="1" dirty="0" smtClean="0"/>
              <a:t>Hamnvik</a:t>
            </a:r>
            <a:r>
              <a:rPr lang="nb-NO" sz="1200" b="1" dirty="0"/>
              <a:t>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Fra </a:t>
            </a:r>
            <a:r>
              <a:rPr lang="nb-NO" sz="1200" dirty="0" err="1"/>
              <a:t>Mjøsundbrua</a:t>
            </a:r>
            <a:r>
              <a:rPr lang="nb-NO" sz="1200" dirty="0"/>
              <a:t> til fergeleiet på Sørrollnes: Ibestadveien knytter kommunen sammen.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Kirkegårdsveien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Slettaveien</a:t>
            </a:r>
            <a:endParaRPr lang="nb-NO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Garsvikdalveien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/>
              <a:t>Årsandveien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Parkveien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Kopparvika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Lensmannsveien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Verkstedveien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Vikaveien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/>
              <a:t>Skarveien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Solveien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Myrveien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/>
              <a:t>Borgveien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Sankthansveien</a:t>
            </a:r>
            <a:endParaRPr lang="nb-NO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Tverrveien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Ringveien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Mellomveien</a:t>
            </a:r>
          </a:p>
          <a:p>
            <a:pPr lvl="0"/>
            <a:endParaRPr lang="nb-NO" sz="1200" dirty="0"/>
          </a:p>
          <a:p>
            <a:r>
              <a:rPr lang="nb-NO" sz="1200" b="1" dirty="0"/>
              <a:t>Vik: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Øvervik</a:t>
            </a:r>
            <a:endParaRPr lang="nb-NO" sz="1200" dirty="0" smtClean="0"/>
          </a:p>
          <a:p>
            <a:pPr lvl="0"/>
            <a:endParaRPr lang="nb-NO" sz="1200" dirty="0"/>
          </a:p>
          <a:p>
            <a:r>
              <a:rPr lang="nb-NO" sz="1200" b="1" dirty="0"/>
              <a:t>Bolla: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Bollaveien</a:t>
            </a:r>
          </a:p>
          <a:p>
            <a:pPr lvl="0"/>
            <a:endParaRPr lang="nb-NO" sz="1200" dirty="0"/>
          </a:p>
          <a:p>
            <a:r>
              <a:rPr lang="nb-NO" sz="1200" b="1" dirty="0" err="1"/>
              <a:t>Rollnes</a:t>
            </a:r>
            <a:r>
              <a:rPr lang="nb-NO" sz="1200" b="1" dirty="0"/>
              <a:t>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Fra Hamnvik til Molo: </a:t>
            </a:r>
            <a:r>
              <a:rPr lang="nb-NO" sz="1200" dirty="0" err="1"/>
              <a:t>Rollnesveien</a:t>
            </a:r>
            <a:r>
              <a:rPr lang="nb-NO" sz="1200" dirty="0"/>
              <a:t>. </a:t>
            </a:r>
            <a:endParaRPr lang="nb-NO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Fra </a:t>
            </a:r>
            <a:r>
              <a:rPr lang="nb-NO" sz="1200" dirty="0"/>
              <a:t>kryss ned til </a:t>
            </a:r>
            <a:r>
              <a:rPr lang="nb-NO" sz="1200" dirty="0" smtClean="0"/>
              <a:t>veiende: Fuglebergveien</a:t>
            </a:r>
            <a:endParaRPr lang="nb-NO" sz="1200" dirty="0"/>
          </a:p>
          <a:p>
            <a:r>
              <a:rPr lang="nb-NO" sz="1200" b="1" dirty="0"/>
              <a:t> </a:t>
            </a:r>
            <a:endParaRPr lang="nb-NO" sz="1200" dirty="0"/>
          </a:p>
          <a:p>
            <a:r>
              <a:rPr lang="nb-NO" sz="1200" b="1" dirty="0"/>
              <a:t>Breivoll: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Breivollveien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Parteskjærveien</a:t>
            </a:r>
            <a:endParaRPr lang="nb-NO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Kalvegardveien (boligfelt)</a:t>
            </a:r>
          </a:p>
          <a:p>
            <a:pPr lvl="0"/>
            <a:endParaRPr lang="nb-NO" sz="1200" dirty="0"/>
          </a:p>
          <a:p>
            <a:r>
              <a:rPr lang="nb-NO" sz="1200" b="1" dirty="0"/>
              <a:t>Forså: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Sør- </a:t>
            </a:r>
            <a:r>
              <a:rPr lang="nb-NO" sz="1200" dirty="0" err="1" smtClean="0"/>
              <a:t>Forsåveien</a:t>
            </a:r>
            <a:endParaRPr lang="nb-NO" sz="1200" dirty="0" smtClean="0"/>
          </a:p>
          <a:p>
            <a:pPr lvl="0"/>
            <a:endParaRPr lang="nb-NO" sz="1200" dirty="0"/>
          </a:p>
          <a:p>
            <a:r>
              <a:rPr lang="nb-NO" sz="1200" b="1" dirty="0"/>
              <a:t>Sørrollnes: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Sørrollnesveien (Fra fergeleiet til snuplass)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Dyngenesveien</a:t>
            </a:r>
            <a:r>
              <a:rPr lang="nb-NO" sz="1200" dirty="0" smtClean="0"/>
              <a:t> (Forbi </a:t>
            </a:r>
            <a:r>
              <a:rPr lang="nb-NO" sz="1200" dirty="0"/>
              <a:t>kirkegård</a:t>
            </a:r>
            <a:r>
              <a:rPr lang="nb-NO" sz="1200" dirty="0" smtClean="0"/>
              <a:t>)</a:t>
            </a:r>
          </a:p>
          <a:p>
            <a:pPr lvl="0"/>
            <a:endParaRPr lang="nb-NO" sz="1200" dirty="0"/>
          </a:p>
          <a:p>
            <a:r>
              <a:rPr lang="nb-NO" sz="1200" b="1" dirty="0"/>
              <a:t>Furnes: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/>
              <a:t>Furnesveien</a:t>
            </a:r>
            <a:endParaRPr lang="nb-NO" sz="1200" dirty="0"/>
          </a:p>
          <a:p>
            <a:r>
              <a:rPr lang="nb-NO" sz="1200" dirty="0"/>
              <a:t> </a:t>
            </a:r>
          </a:p>
          <a:p>
            <a:r>
              <a:rPr lang="nb-NO" sz="1200" b="1" dirty="0"/>
              <a:t>Sørvik: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Fra tunell til </a:t>
            </a:r>
            <a:r>
              <a:rPr lang="nb-NO" sz="1200" dirty="0" smtClean="0"/>
              <a:t>Engenes og videre til brua i Straumen: </a:t>
            </a:r>
            <a:r>
              <a:rPr lang="nb-NO" sz="1200" dirty="0" smtClean="0"/>
              <a:t>Andørja</a:t>
            </a:r>
            <a:r>
              <a:rPr lang="nb-NO" sz="1200" dirty="0" smtClean="0"/>
              <a:t>veien</a:t>
            </a:r>
            <a:endParaRPr lang="nb-NO" sz="1200" dirty="0" smtClean="0"/>
          </a:p>
          <a:p>
            <a:pPr lvl="0"/>
            <a:endParaRPr lang="nb-NO" sz="1200" dirty="0"/>
          </a:p>
          <a:p>
            <a:r>
              <a:rPr lang="nb-NO" sz="1200" b="1" dirty="0" err="1"/>
              <a:t>Igeland</a:t>
            </a:r>
            <a:r>
              <a:rPr lang="nb-NO" sz="1200" b="1" dirty="0"/>
              <a:t>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Håkons </a:t>
            </a:r>
            <a:r>
              <a:rPr lang="nb-NO" sz="1200" dirty="0" smtClean="0"/>
              <a:t>Vei</a:t>
            </a:r>
          </a:p>
          <a:p>
            <a:pPr lvl="0"/>
            <a:endParaRPr lang="nb-NO" sz="1200" dirty="0"/>
          </a:p>
          <a:p>
            <a:r>
              <a:rPr lang="nb-NO" sz="1200" b="1" dirty="0"/>
              <a:t>Ånstad: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Vardhågveien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Brekkabakken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Rabben</a:t>
            </a:r>
            <a:r>
              <a:rPr lang="nb-NO" sz="1200" dirty="0" err="1" smtClean="0"/>
              <a:t>veien</a:t>
            </a:r>
            <a:endParaRPr lang="nb-NO" sz="1200" dirty="0" smtClean="0"/>
          </a:p>
          <a:p>
            <a:pPr lvl="0"/>
            <a:endParaRPr lang="nb-NO" sz="1200" dirty="0"/>
          </a:p>
          <a:p>
            <a:r>
              <a:rPr lang="nb-NO" sz="1200" b="1" dirty="0"/>
              <a:t>Laupstad: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Sjy</a:t>
            </a:r>
            <a:r>
              <a:rPr lang="nb-NO" sz="1200" dirty="0" err="1" smtClean="0"/>
              <a:t>veien</a:t>
            </a:r>
            <a:endParaRPr lang="nb-NO" sz="1200" dirty="0" smtClean="0"/>
          </a:p>
          <a:p>
            <a:pPr lvl="0"/>
            <a:endParaRPr lang="nb-NO" sz="1200" dirty="0"/>
          </a:p>
          <a:p>
            <a:r>
              <a:rPr lang="nb-NO" sz="1200" b="1" dirty="0"/>
              <a:t>Engenes</a:t>
            </a:r>
            <a:r>
              <a:rPr lang="nb-NO" sz="1200" b="1" dirty="0" smtClean="0"/>
              <a:t>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Nappen</a:t>
            </a:r>
            <a:r>
              <a:rPr lang="nb-NO" sz="1200" dirty="0" err="1" smtClean="0"/>
              <a:t>veien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Kirkeveien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Kleivaveien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Havneveien</a:t>
            </a:r>
            <a:endParaRPr lang="nb-NO" sz="1200" dirty="0"/>
          </a:p>
          <a:p>
            <a:r>
              <a:rPr lang="nb-NO" sz="1200" dirty="0"/>
              <a:t> </a:t>
            </a:r>
          </a:p>
          <a:p>
            <a:r>
              <a:rPr lang="nb-NO" sz="1200" b="1" dirty="0"/>
              <a:t>Åndervåg: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Solstad</a:t>
            </a:r>
            <a:r>
              <a:rPr lang="nb-NO" sz="1200" dirty="0" smtClean="0"/>
              <a:t>veien </a:t>
            </a:r>
            <a:endParaRPr lang="nb-NO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Lang</a:t>
            </a:r>
            <a:r>
              <a:rPr lang="nb-NO" sz="1200" dirty="0" err="1" smtClean="0"/>
              <a:t>nesveien</a:t>
            </a:r>
            <a:endParaRPr lang="nb-NO" sz="12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nb-NO" sz="1200" dirty="0"/>
          </a:p>
          <a:p>
            <a:r>
              <a:rPr lang="nb-NO" sz="1200" b="1" dirty="0"/>
              <a:t>Straumen: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Andørja</a:t>
            </a:r>
            <a:r>
              <a:rPr lang="nb-NO" sz="1200" dirty="0" smtClean="0"/>
              <a:t>veien </a:t>
            </a:r>
            <a:r>
              <a:rPr lang="nb-NO" sz="1200" dirty="0"/>
              <a:t>(Fra Straumen til Årbostad)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smtClean="0"/>
              <a:t>Straum-Skjærvikveien </a:t>
            </a:r>
            <a:r>
              <a:rPr lang="nb-NO" sz="1200" dirty="0"/>
              <a:t>(Fra krysset</a:t>
            </a:r>
            <a:r>
              <a:rPr lang="nb-NO" sz="1200" dirty="0" smtClean="0"/>
              <a:t>)</a:t>
            </a:r>
          </a:p>
          <a:p>
            <a:pPr lvl="0"/>
            <a:endParaRPr lang="nb-NO" sz="1200" dirty="0"/>
          </a:p>
          <a:p>
            <a:r>
              <a:rPr lang="nb-NO" sz="1200" b="1" dirty="0"/>
              <a:t>Klåpen: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Klåp</a:t>
            </a:r>
            <a:r>
              <a:rPr lang="nb-NO" sz="1200" smtClean="0"/>
              <a:t>-Skjærvikveien</a:t>
            </a:r>
            <a:endParaRPr lang="nb-NO" sz="1200" dirty="0" smtClean="0"/>
          </a:p>
          <a:p>
            <a:pPr lvl="0"/>
            <a:endParaRPr lang="nb-NO" sz="1200" dirty="0"/>
          </a:p>
          <a:p>
            <a:r>
              <a:rPr lang="nb-NO" sz="1200" b="1" dirty="0"/>
              <a:t>Årbostad: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 err="1" smtClean="0"/>
              <a:t>Flatenveien</a:t>
            </a:r>
            <a:endParaRPr lang="nb-NO" sz="1200" dirty="0" smtClean="0"/>
          </a:p>
          <a:p>
            <a:pPr lvl="0"/>
            <a:endParaRPr lang="nb-NO" sz="1200" dirty="0"/>
          </a:p>
          <a:p>
            <a:endParaRPr lang="nb-NO" sz="1200" b="1" dirty="0" smtClean="0"/>
          </a:p>
          <a:p>
            <a:endParaRPr lang="nb-NO" sz="1200" b="1" dirty="0"/>
          </a:p>
          <a:p>
            <a:r>
              <a:rPr lang="nb-NO" sz="1200" b="1" dirty="0" smtClean="0"/>
              <a:t>Vasskaret</a:t>
            </a:r>
            <a:r>
              <a:rPr lang="nb-NO" sz="1200" b="1" dirty="0"/>
              <a:t>:</a:t>
            </a:r>
            <a:endParaRPr lang="nb-NO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Straumbotnveien (Fra Straumen til Straumbotn)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nb-NO" sz="1200" dirty="0"/>
              <a:t>Vasskarveien</a:t>
            </a:r>
          </a:p>
        </p:txBody>
      </p:sp>
    </p:spTree>
    <p:extLst>
      <p:ext uri="{BB962C8B-B14F-4D97-AF65-F5344CB8AC3E}">
        <p14:creationId xmlns:p14="http://schemas.microsoft.com/office/powerpoint/2010/main" val="13998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Sørvik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85" y="1600200"/>
            <a:ext cx="6517829" cy="4525963"/>
          </a:xfrm>
          <a:ln>
            <a:solidFill>
              <a:schemeClr val="tx1"/>
            </a:solidFill>
          </a:ln>
        </p:spPr>
      </p:pic>
      <p:cxnSp>
        <p:nvCxnSpPr>
          <p:cNvPr id="6" name="Rett pil 5"/>
          <p:cNvCxnSpPr>
            <a:stCxn id="7" idx="1"/>
          </p:cNvCxnSpPr>
          <p:nvPr/>
        </p:nvCxnSpPr>
        <p:spPr>
          <a:xfrm flipH="1">
            <a:off x="5220072" y="1165394"/>
            <a:ext cx="2160240" cy="348774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7380312" y="980728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Ibestadveien</a:t>
            </a:r>
            <a:endParaRPr lang="nb-NO" dirty="0"/>
          </a:p>
        </p:txBody>
      </p:sp>
      <p:cxnSp>
        <p:nvCxnSpPr>
          <p:cNvPr id="9" name="Rett pil 8"/>
          <p:cNvCxnSpPr>
            <a:stCxn id="10" idx="2"/>
          </p:cNvCxnSpPr>
          <p:nvPr/>
        </p:nvCxnSpPr>
        <p:spPr>
          <a:xfrm>
            <a:off x="1945534" y="914157"/>
            <a:ext cx="538234" cy="1290707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191275" y="544825"/>
            <a:ext cx="15085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2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Igeland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08" y="1600200"/>
            <a:ext cx="6556584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0"/>
          </p:cNvCxnSpPr>
          <p:nvPr/>
        </p:nvCxnSpPr>
        <p:spPr>
          <a:xfrm flipV="1">
            <a:off x="1088613" y="3356992"/>
            <a:ext cx="3195355" cy="295232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485546" y="6309320"/>
            <a:ext cx="12061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Håkons vei</a:t>
            </a:r>
            <a:endParaRPr lang="nb-NO" dirty="0"/>
          </a:p>
        </p:txBody>
      </p:sp>
      <p:cxnSp>
        <p:nvCxnSpPr>
          <p:cNvPr id="7" name="Rett pil 6"/>
          <p:cNvCxnSpPr>
            <a:stCxn id="8" idx="1"/>
          </p:cNvCxnSpPr>
          <p:nvPr/>
        </p:nvCxnSpPr>
        <p:spPr>
          <a:xfrm flipH="1" flipV="1">
            <a:off x="5940152" y="5645570"/>
            <a:ext cx="1152128" cy="84841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12"/>
          <p:cNvSpPr txBox="1"/>
          <p:nvPr/>
        </p:nvSpPr>
        <p:spPr>
          <a:xfrm>
            <a:off x="7092280" y="6309320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24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Ånstad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17" y="1600200"/>
            <a:ext cx="5906765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2"/>
          </p:cNvCxnSpPr>
          <p:nvPr/>
        </p:nvCxnSpPr>
        <p:spPr>
          <a:xfrm>
            <a:off x="1007604" y="1494076"/>
            <a:ext cx="3708412" cy="236697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251520" y="1124744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Brekkabakken</a:t>
            </a:r>
            <a:endParaRPr lang="nb-NO" dirty="0"/>
          </a:p>
        </p:txBody>
      </p:sp>
      <p:cxnSp>
        <p:nvCxnSpPr>
          <p:cNvPr id="10" name="Rett pil 9"/>
          <p:cNvCxnSpPr>
            <a:stCxn id="11" idx="0"/>
          </p:cNvCxnSpPr>
          <p:nvPr/>
        </p:nvCxnSpPr>
        <p:spPr>
          <a:xfrm flipV="1">
            <a:off x="935596" y="5589240"/>
            <a:ext cx="2052228" cy="64807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179512" y="6237312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Vardhågveien</a:t>
            </a:r>
            <a:endParaRPr lang="nb-NO" dirty="0"/>
          </a:p>
        </p:txBody>
      </p:sp>
      <p:cxnSp>
        <p:nvCxnSpPr>
          <p:cNvPr id="8" name="Rett pil 7"/>
          <p:cNvCxnSpPr>
            <a:stCxn id="9" idx="1"/>
          </p:cNvCxnSpPr>
          <p:nvPr/>
        </p:nvCxnSpPr>
        <p:spPr>
          <a:xfrm flipH="1">
            <a:off x="5220072" y="1165394"/>
            <a:ext cx="2160240" cy="132750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7380312" y="98072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Rabben</a:t>
            </a:r>
            <a:r>
              <a:rPr lang="nb-NO" dirty="0" err="1" smtClean="0"/>
              <a:t>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51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Laupstad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02" y="1600200"/>
            <a:ext cx="5835395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2"/>
          </p:cNvCxnSpPr>
          <p:nvPr/>
        </p:nvCxnSpPr>
        <p:spPr>
          <a:xfrm>
            <a:off x="791580" y="1494076"/>
            <a:ext cx="3132348" cy="207894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251520" y="1124744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Sjy</a:t>
            </a:r>
            <a:r>
              <a:rPr lang="nb-NO" dirty="0" err="1" smtClean="0"/>
              <a:t>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3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Engenes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96" y="1600200"/>
            <a:ext cx="5085407" cy="4525963"/>
          </a:xfrm>
          <a:ln>
            <a:solidFill>
              <a:schemeClr val="tx1"/>
            </a:solidFill>
          </a:ln>
        </p:spPr>
      </p:pic>
      <p:cxnSp>
        <p:nvCxnSpPr>
          <p:cNvPr id="10" name="Rett pil 9"/>
          <p:cNvCxnSpPr>
            <a:stCxn id="11" idx="1"/>
          </p:cNvCxnSpPr>
          <p:nvPr/>
        </p:nvCxnSpPr>
        <p:spPr>
          <a:xfrm flipH="1" flipV="1">
            <a:off x="4211961" y="4509121"/>
            <a:ext cx="3096342" cy="45155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7308303" y="4776013"/>
            <a:ext cx="14401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Nappen</a:t>
            </a:r>
            <a:r>
              <a:rPr lang="nb-NO" dirty="0" err="1" smtClean="0"/>
              <a:t>veien</a:t>
            </a:r>
            <a:endParaRPr lang="nb-NO" dirty="0"/>
          </a:p>
        </p:txBody>
      </p:sp>
      <p:cxnSp>
        <p:nvCxnSpPr>
          <p:cNvPr id="15" name="Rett pil 14"/>
          <p:cNvCxnSpPr>
            <a:stCxn id="16" idx="2"/>
          </p:cNvCxnSpPr>
          <p:nvPr/>
        </p:nvCxnSpPr>
        <p:spPr>
          <a:xfrm flipH="1">
            <a:off x="5220072" y="2646204"/>
            <a:ext cx="2736304" cy="128685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7308304" y="2276872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Kleivaveien</a:t>
            </a:r>
            <a:endParaRPr lang="nb-NO" dirty="0"/>
          </a:p>
        </p:txBody>
      </p:sp>
      <p:cxnSp>
        <p:nvCxnSpPr>
          <p:cNvPr id="20" name="Rett pil 19"/>
          <p:cNvCxnSpPr>
            <a:stCxn id="21" idx="2"/>
          </p:cNvCxnSpPr>
          <p:nvPr/>
        </p:nvCxnSpPr>
        <p:spPr>
          <a:xfrm>
            <a:off x="827584" y="1494076"/>
            <a:ext cx="2592288" cy="164689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/>
          <p:cNvSpPr txBox="1"/>
          <p:nvPr/>
        </p:nvSpPr>
        <p:spPr>
          <a:xfrm>
            <a:off x="251520" y="1124744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Kirkeveien</a:t>
            </a:r>
            <a:endParaRPr lang="nb-NO" dirty="0"/>
          </a:p>
        </p:txBody>
      </p:sp>
      <p:cxnSp>
        <p:nvCxnSpPr>
          <p:cNvPr id="31" name="Rett pil 30"/>
          <p:cNvCxnSpPr>
            <a:stCxn id="32" idx="3"/>
          </p:cNvCxnSpPr>
          <p:nvPr/>
        </p:nvCxnSpPr>
        <p:spPr>
          <a:xfrm>
            <a:off x="1884350" y="3764287"/>
            <a:ext cx="1535522" cy="509417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/>
          <p:cNvSpPr txBox="1"/>
          <p:nvPr/>
        </p:nvSpPr>
        <p:spPr>
          <a:xfrm>
            <a:off x="323528" y="3579621"/>
            <a:ext cx="1560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  <p:cxnSp>
        <p:nvCxnSpPr>
          <p:cNvPr id="14" name="Rett pil 13"/>
          <p:cNvCxnSpPr>
            <a:stCxn id="17" idx="1"/>
          </p:cNvCxnSpPr>
          <p:nvPr/>
        </p:nvCxnSpPr>
        <p:spPr>
          <a:xfrm flipH="1">
            <a:off x="3923929" y="1319859"/>
            <a:ext cx="3069810" cy="174910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6993739" y="1135193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  <p:cxnSp>
        <p:nvCxnSpPr>
          <p:cNvPr id="18" name="Rett pil 17"/>
          <p:cNvCxnSpPr>
            <a:stCxn id="19" idx="2"/>
          </p:cNvCxnSpPr>
          <p:nvPr/>
        </p:nvCxnSpPr>
        <p:spPr>
          <a:xfrm>
            <a:off x="1479323" y="918012"/>
            <a:ext cx="2523947" cy="164689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834918" y="548680"/>
            <a:ext cx="12888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Havne</a:t>
            </a:r>
            <a:r>
              <a:rPr lang="nb-NO" dirty="0" smtClean="0"/>
              <a:t>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56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1" grpId="0" animBg="1"/>
      <p:bldP spid="32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Åndervåg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42" y="1600200"/>
            <a:ext cx="5596115" cy="4525963"/>
          </a:xfrm>
          <a:ln>
            <a:solidFill>
              <a:schemeClr val="tx1"/>
            </a:solidFill>
          </a:ln>
        </p:spPr>
      </p:pic>
      <p:cxnSp>
        <p:nvCxnSpPr>
          <p:cNvPr id="5" name="Rett pil 4"/>
          <p:cNvCxnSpPr>
            <a:stCxn id="6" idx="2"/>
          </p:cNvCxnSpPr>
          <p:nvPr/>
        </p:nvCxnSpPr>
        <p:spPr>
          <a:xfrm>
            <a:off x="1142619" y="1494076"/>
            <a:ext cx="2061229" cy="128685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251520" y="1124744"/>
            <a:ext cx="17821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Solstad</a:t>
            </a:r>
            <a:r>
              <a:rPr lang="nb-NO" dirty="0" smtClean="0"/>
              <a:t>veien</a:t>
            </a:r>
            <a:endParaRPr lang="nb-NO" dirty="0"/>
          </a:p>
        </p:txBody>
      </p:sp>
      <p:cxnSp>
        <p:nvCxnSpPr>
          <p:cNvPr id="10" name="Rett pil 9"/>
          <p:cNvCxnSpPr>
            <a:stCxn id="11" idx="1"/>
          </p:cNvCxnSpPr>
          <p:nvPr/>
        </p:nvCxnSpPr>
        <p:spPr>
          <a:xfrm flipH="1">
            <a:off x="3923928" y="1319859"/>
            <a:ext cx="3069811" cy="174910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6993739" y="1135193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  <p:cxnSp>
        <p:nvCxnSpPr>
          <p:cNvPr id="13" name="Rett pil 12"/>
          <p:cNvCxnSpPr>
            <a:stCxn id="14" idx="3"/>
          </p:cNvCxnSpPr>
          <p:nvPr/>
        </p:nvCxnSpPr>
        <p:spPr>
          <a:xfrm>
            <a:off x="1691680" y="4333746"/>
            <a:ext cx="3024336" cy="75143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07504" y="4149080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Lang</a:t>
            </a:r>
            <a:r>
              <a:rPr lang="nb-NO" dirty="0" err="1" smtClean="0"/>
              <a:t>nesveien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4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Straumen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2" y="1600200"/>
            <a:ext cx="4692655" cy="4525963"/>
          </a:xfrm>
          <a:ln>
            <a:solidFill>
              <a:schemeClr val="tx1"/>
            </a:solidFill>
          </a:ln>
        </p:spPr>
      </p:pic>
      <p:cxnSp>
        <p:nvCxnSpPr>
          <p:cNvPr id="12" name="Rett pil 11"/>
          <p:cNvCxnSpPr>
            <a:stCxn id="13" idx="2"/>
          </p:cNvCxnSpPr>
          <p:nvPr/>
        </p:nvCxnSpPr>
        <p:spPr>
          <a:xfrm>
            <a:off x="1007604" y="1771075"/>
            <a:ext cx="3420380" cy="151390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251520" y="1124744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Straum-Skjærvikveien</a:t>
            </a:r>
            <a:endParaRPr lang="nb-NO" dirty="0"/>
          </a:p>
        </p:txBody>
      </p:sp>
      <p:cxnSp>
        <p:nvCxnSpPr>
          <p:cNvPr id="16" name="Rett pil 15"/>
          <p:cNvCxnSpPr>
            <a:stCxn id="17" idx="2"/>
          </p:cNvCxnSpPr>
          <p:nvPr/>
        </p:nvCxnSpPr>
        <p:spPr>
          <a:xfrm flipH="1">
            <a:off x="3779912" y="3668545"/>
            <a:ext cx="4248472" cy="156065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7236296" y="3299213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Andørja</a:t>
            </a:r>
            <a:r>
              <a:rPr lang="nb-NO" dirty="0" smtClean="0"/>
              <a:t>veien</a:t>
            </a:r>
            <a:endParaRPr lang="nb-NO" dirty="0"/>
          </a:p>
        </p:txBody>
      </p:sp>
      <p:cxnSp>
        <p:nvCxnSpPr>
          <p:cNvPr id="14" name="Rett pil 13"/>
          <p:cNvCxnSpPr>
            <a:stCxn id="15" idx="0"/>
          </p:cNvCxnSpPr>
          <p:nvPr/>
        </p:nvCxnSpPr>
        <p:spPr>
          <a:xfrm flipV="1">
            <a:off x="1151620" y="5805264"/>
            <a:ext cx="2412268" cy="43204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2"/>
          <p:cNvSpPr txBox="1"/>
          <p:nvPr/>
        </p:nvSpPr>
        <p:spPr>
          <a:xfrm>
            <a:off x="251520" y="6237312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Straumbotnveien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21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141</Words>
  <Application>Microsoft Office PowerPoint</Application>
  <PresentationFormat>Skjermfremvisning (4:3)</PresentationFormat>
  <Paragraphs>166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Forslag til veinavn</vt:lpstr>
      <vt:lpstr>Furnes</vt:lpstr>
      <vt:lpstr>Sørvik</vt:lpstr>
      <vt:lpstr>Igeland</vt:lpstr>
      <vt:lpstr>Ånstad</vt:lpstr>
      <vt:lpstr>Laupstad</vt:lpstr>
      <vt:lpstr>Engenes</vt:lpstr>
      <vt:lpstr>Åndervåg</vt:lpstr>
      <vt:lpstr>Straumen</vt:lpstr>
      <vt:lpstr>Klåpen</vt:lpstr>
      <vt:lpstr>Årbostad</vt:lpstr>
      <vt:lpstr>Vasskaret</vt:lpstr>
      <vt:lpstr>Hamnvik</vt:lpstr>
      <vt:lpstr>Vik</vt:lpstr>
      <vt:lpstr>Bolla</vt:lpstr>
      <vt:lpstr>Rollnes</vt:lpstr>
      <vt:lpstr>Breivoll</vt:lpstr>
      <vt:lpstr>Kalvegarden</vt:lpstr>
      <vt:lpstr>Forså</vt:lpstr>
      <vt:lpstr>Sørrollnes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til veinavn</dc:title>
  <dc:creator>teknisk</dc:creator>
  <cp:lastModifiedBy>teknisk</cp:lastModifiedBy>
  <cp:revision>82</cp:revision>
  <dcterms:created xsi:type="dcterms:W3CDTF">2012-02-27T07:30:49Z</dcterms:created>
  <dcterms:modified xsi:type="dcterms:W3CDTF">2012-05-14T14:48:09Z</dcterms:modified>
</cp:coreProperties>
</file>